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ப்படி மனைவிகளே, உங்கள்சொந்தப் புருஷர்களுக்குக் கீழ்ப்படிந்திருங்கள்; அப்பொழுது அவர்களில் யாராவது திருவசனத்திற்குக் கீழ்ப்படியாதவர்களாயிருந்தால், பயபக்தியோடுகூடிய உங்கள் கற்புள்ள நடக்கையை அவர்கள் பார்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ப்படி மனைவிகளே, உங்கள்சொந்தப் புருஷர்களுக்குக் கீழ்ப்படிந்திருங்கள்; அப்பொழுது அவர்களில் யாராவது திருவசனத்திற்குக் கீழ்ப்படியாதவர்களாயிருந்தால், பயபக்தியோடுகூடிய உங்கள் கற்புள்ள நடக்கையை அவர்கள் பார்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ப்படி மனைவிகளே, உங்கள்சொந்தப் புருஷர்களுக்குக் கீழ்ப்படிந்திருங்கள்; அப்பொழுது அவர்களில் யாராவது திருவசனத்திற்குக் கீழ்ப்படியாதவர்களாயிருந்தால், பயபக்தியோடுகூடிய உங்கள் கற்புள்ள நடக்கையை அவர்கள் பார்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ோதனையின்றி, மனைவிகளின் நடக்கையினாலேயே ஆதாயப்படுத்திக்கொள்ளப்பட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யிரைப் பின்னி, பொன்னாபரணங்களை அணிந்து, உயர்ந்த வஸ்திரங்களை உடுத்திக்கொள்ளுதலாகிய புறம்பான அலங்கரிப்பு உங்களுக்கு அலங்காரமாயிராம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ழியாத அலங்கரிப்பாயிருக்கிற சாந்தமும் அமைதலுமுள்ள ஆவியாகிய இருதயத்தில் மறைந்திருக்கிற குணமே உங்களுக்கு அலங்காரமாயிருக்கக்கடவது; அதுவே தேவனுடைய பார்வையில் விலையேறப்பெற்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ழியாத அலங்கரிப்பாயிருக்கிற சாந்தமும் அமைதலுமுள்ள ஆவியாகிய இருதயத்தில் மறைந்திருக்கிற குணமே உங்களுக்கு அலங்காரமாயிருக்கக்கடவது; அதுவே தேவனுடைய பார்வையில் விலையேறப்பெற்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யே பூர்வத்தில் தேவனிடத்தில் நம்பிக்கையாயிருந்த பரிசுத்த ஸ்திரீகளும் தங்களுடைய புருஷர்களுக்குக் கீழ்ப்படிந்து தங்களை அலங்கரி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யே பூர்வத்தில் தேவனிடத்தில் நம்பிக்கையாயிருந்த பரிசுத்த ஸ்திரீகளும் தங்களுடைய புருஷர்களுக்குக் கீழ்ப்படிந்து தங்களை அலங்கர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யே சாராள் ஆபிரகாமை ஆண்டவன் என்று சொல்லி, அவனுக்குக் கீழ்ப்படிந்திருந்தாள்; நீங்கள் நன்மைசெய்து ஒரு ஆபத்துக்கும் பயப்படாதிருந்தீர்களானால் அவளுக்குப் பிள்ளைகளாயிருப்ப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யே சாராள் ஆபிரகாமை ஆண்டவன் என்று சொல்லி, அவனுக்குக் கீழ்ப்படிந்திருந்தாள்; நீங்கள் நன்மைசெய்து ஒரு ஆபத்துக்கும் பயப்படாதிருந்தீர்களானால் அவளுக்குப் பிள்ளைகளாயிருப்ப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ப்படி புருஷர்களே, மனைவியானவள் பெலவீன பாண்டமாயிருக்கிறபடியினால், உங்கள் ஜெபங்களுக்குத் தடைவராதபடிக்கு, நீங்கள் விவேகத்தோடு அவர்களுடனே வாழ்ந்து, உங்களுடனேகூட அவர்களும் நித்தியஜீவனாகிய கிருபையைச் சுதந்தரித்துக்கொள்ளுகிறவர்களானபடியினால், அவர்களுக்குச் செய்யவேண்டிய கனத்தைச் செய்ய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ப்படி புருஷர்களே, மனைவியானவள் பெலவீன பாண்டமாயிருக்கிறபடியினால், உங்கள் ஜெபங்களுக்குத் தடைவராதபடிக்கு, நீங்கள் விவேகத்தோடு அவர்களுடனே வாழ்ந்து, உங்களுடனேகூட அவர்களும் நித்தியஜீவனாகிய கிருபையைச் சுதந்தரித்துக்கொள்ளுகிறவர்களானபடியினால், அவர்களுக்குச் செய்யவேண்டிய கனத்தைச் செய்ய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ப்படி புருஷர்களே, மனைவியானவள் பெலவீன பாண்டமாயிருக்கிறபடியினால், உங்கள் ஜெபங்களுக்குத் தடைவராதபடிக்கு, நீங்கள் விவேகத்தோடு அவர்களுடனே வாழ்ந்து, உங்களுடனேகூட அவர்களும் நித்தியஜீவனாகிய கிருபையைச் சுதந்தரித்துக்கொள்ளுகிறவர்களானபடியினால், அவர்களுக்குச் செய்யவேண்டிய கனத்தைச் செய்ய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ப்படி புருஷர்களே, மனைவியானவள் பெலவீன பாண்டமாயிருக்கிறபடியினால், உங்கள் ஜெபங்களுக்குத் தடைவராதபடிக்கு, நீங்கள் விவேகத்தோடு அவர்களுடனே வாழ்ந்து, உங்களுடனேகூட அவர்களும் நித்தியஜீவனாகிய கிருபையைச் சுதந்தரித்துக்கொள்ளுகிறவர்களானபடியினால், அவர்களுக்குச் செய்யவேண்டிய கனத்தைச் செய்ய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நீங்களெல்லாரும் ஒருமனப்பட்டவர்களும், இரக்கமுள்ளவர்களும், சகோதர சிநேகமுள்ளவர்களும் மன உருக்கமுள்ளவர்களும், இணக்கமுள்ளவர்களுமாயிருந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நீங்களெல்லாரும் ஒருமனப்பட்டவர்களும், இரக்கமுள்ளவர்களும், சகோதர சிநேகமுள்ளவர்களும் மன உருக்கமுள்ளவர்களும், இணக்கமுள்ளவர்களுமாயிருந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மைக்குத் தீமையையும், உதாசனத்துக்கு உதாசனத்தையும் சரிக்கட்டாமல், அதற்குப் பதிலாக, நீங்கள் ஆசீர்வாதத்தைச் சுதந்தரித்துக் கொள்ளும்படி அழைக்கப்பட்டிருக்கிறவர்களென்று அறிந்து, ஆசீர்வதிய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மைக்குத் தீமையையும், உதாசனத்துக்கு உதாசனத்தையும் சரிக்கட்டாமல், அதற்குப் பதிலாக, நீங்கள் ஆசீர்வாதத்தைச் சுதந்தரித்துக் கொள்ளும்படி அழைக்கப்பட்டிருக்கிறவர்களென்று அறிந்து, ஆசீர்வதிய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மைக்குத் தீமையையும், உதாசனத்துக்கு உதாசனத்தையும் சரிக்கட்டாமல், அதற்குப் பதிலாக, நீங்கள் ஆசீர்வாதத்தைச் சுதந்தரித்துக் கொள்ளும்படி அழைக்கப்பட்டிருக்கிறவர்களென்று அறிந்து, ஆசீர்வதிய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ீவனை விரும்பி, நல்ல நாட்களைக் காணவேண்டுமென்றிருக்கிறவன் பொல்லாப்புக்குத் தன் நாவையும், கபடத்துக்குத் தன் உதடுகளையும் விலக்கிக்கா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ீவனை விரும்பி, நல்ல நாட்களைக் காணவேண்டுமென்றிருக்கிறவன் பொல்லாப்புக்குத் தன் நாவையும், கபடத்துக்குத் தன் உதடுகளையும் விலக்கிக்கா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ீவனை விரும்பி, நல்ல நாட்களைக் காணவேண்டுமென்றிருக்கிறவன் பொல்லாப்புக்குத் தன் நாவையும், கபடத்துக்குத் தன் உதடுகளையும் விலக்கிக்கா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ொல்லாப்பைவிட்டு நீங்கி, நன்மைசெய்து, சமாதானத்தைத் தேடி, அதைப் பின்தொடரக்கடவ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ொல்லாப்பைவிட்டு நீங்கி, நன்மைசெய்து, சமாதானத்தைத் தேடி, அதைப் பின்தொடரக்கடவ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டைய கண்கள் நீதிமான்கள்மேல் நோக்கமாயிருக்கிறது, அவருடைய செவிகள் அவர்கள் வேண்டுதலுக்குக் கவனமாயிருக்கிறது; தீமைசெய்கிறவர்களுக்கோ கர்த்தருடைய முகம் விரோதம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டைய கண்கள் நீதிமான்கள்மேல் நோக்கமாயிருக்கிறது, அவருடைய செவிகள் அவர்கள் வேண்டுதலுக்குக் கவனமாயிருக்கிறது; தீமைசெய்கிறவர்களுக்கோ கர்த்தருடைய முகம் விரோதமா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நன்மையைப் பின்பற்றுகிறவர்களானால், உங்களுக்குத் தீமைசெய்கிறவன் யார்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தியினிமித்தமாக நீங்கள் பாடுபட்டால் பாக்கியவான்களாயிருப்பீர்கள்; அவர்களுடைய பயமுறுத்தலுக்கு நீங்கள் பயப்படாமலும் கலங்காமலும் இருந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தியினிமித்தமாக நீங்கள் பாடுபட்டால் பாக்கியவான்களாயிருப்பீர்கள்; அவர்களுடைய பயமுறுத்தலுக்கு நீங்கள் பயப்படாமலும் கலங்காமலும் இருந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தேவனை உங்கள் இருதயங்களில் பரிசுத்தம்பண்ணுங்கள்; உங்களிலிருக்கிற நம்பிக்கையைக்குறித்து உங்களிடத்தில் விசாரித்துக் கேட்கிற யாவருக்கும் சாந்தத்தோடும் வணக்கத்தோடும் உத்தரவுசொல்ல எப்பொழுதும் ஆயத்தமாயிர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தேவனை உங்கள் இருதயங்களில் பரிசுத்தம்பண்ணுங்கள்; உங்களிலிருக்கிற நம்பிக்கையைக்குறித்து உங்களிடத்தில் விசாரித்துக் கேட்கிற யாவருக்கும் சாந்தத்தோடும் வணக்கத்தோடும் உத்தரவுசொல்ல எப்பொழுதும் ஆயத்தமாயிர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ுக்கேற்ற உங்கள் நல்ல நடக்கையைத் தூஷிக்கிறவர்கள் உங்களை அக்கிரமக்காரரென்று உங்களுக்கு விரோதமாய்ச் சொல்லுகிற விஷயத்தில் வெட்கப்படும்படிக்கு நல்மனச்சாட்சியுடையவர்களாயிர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ுக்கேற்ற உங்கள் நல்ல நடக்கையைத் தூஷிக்கிறவர்கள் உங்களை அக்கிரமக்காரரென்று உங்களுக்கு விரோதமாய்ச் சொல்லுகிற விஷயத்தில் வெட்கப்படும்படிக்கு நல்மனச்சாட்சியுடையவர்களாயிர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ுக்கேற்ற உங்கள் நல்ல நடக்கையைத் தூஷிக்கிறவர்கள் உங்களை அக்கிரமக்காரரென்று உங்களுக்கு விரோதமாய்ச் சொல்லுகிற விஷயத்தில் வெட்கப்படும்படிக்கு நல்மனச்சாட்சியுடையவர்களாயிர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ீமைசெய்து பாடநுபவிப்பதிலும், தேவனுக்குச் சித்தமனால், நன்மைசெய்து பாடநுபவிப்பதே மேன்மையாயி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ீமைசெய்து பாடநுபவிப்பதிலும், தேவனுக்குச் சித்தமனால், நன்மைசெய்து பாடநுபவிப்பதே மேன்மையாயி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னெனில், கிறிஸ்துவும் நம்மைத் தேவனிடத்தில் சேர்க்கும்படி அநீதியுள்ளவர்களுக்குப் பதிலாக நீதியுள்ளவராய்ப் பாவங்களினிமித்தம் ஒருதரம் பாடுபட்டார்; அவர் மாம்சத்திலே கொலையுண்டு, ஆவியிலே உயிர்ப்பிக்கப்பட்ட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னெனில், கிறிஸ்துவும் நம்மைத் தேவனிடத்தில் சேர்க்கும்படி அநீதியுள்ளவர்களுக்குப் பதிலாக நீதியுள்ளவராய்ப் பாவங்களினிமித்தம் ஒருதரம் பாடுபட்டார்; அவர் மாம்சத்திலே கொலையுண்டு, ஆவியிலே உயிர்ப்பிக்கப்பட்ட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னெனில், கிறிஸ்துவும் நம்மைத் தேவனிடத்தில் சேர்க்கும்படி அநீதியுள்ளவர்களுக்குப் பதிலாக நீதியுள்ளவராய்ப் பாவங்களினிமித்தம் ஒருதரம் பாடுபட்டார்; அவர் மாம்சத்திலே கொலையுண்டு, ஆவியிலே உயிர்ப்பிக்கப்பட்ட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ஆவியிலே அவர் போய்க் காவலிலுள்ள ஆவிகளுக்குப் பிரசங்கித்த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 ஆவிகள், பூர்வத்திலே நோவா பேழையை ஆயத்தம்பண்ணும் நாட்களிலே, தேவன் நீடிய பொறுமையோடே காத்திருந்தபோது, கீழ்ப்படியாமற் போனவைகள்; அந்தப் பேழையிலே சிலராகிய எட்டுப்பேர்மாத்திரம் பிரவேசித்து ஜலத்தினாலே காக்கப்பட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 ஆவிகள், பூர்வத்திலே நோவா பேழையை ஆயத்தம்பண்ணும் நாட்களிலே, தேவன் நீடிய பொறுமையோடே காத்திருந்தபோது, கீழ்ப்படியாமற் போனவைகள்; அந்தப் பேழையிலே சிலராகிய எட்டுப்பேர்மாத்திரம் பிரவேசித்து ஜலத்தினாலே காக்கப்பட்ட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 ஆவிகள், பூர்வத்திலே நோவா பேழையை ஆயத்தம்பண்ணும் நாட்களிலே, தேவன் நீடிய பொறுமையோடே காத்திருந்தபோது, கீழ்ப்படியாமற் போனவைகள்; அந்தப் பேழையிலே சிலராகிய எட்டுப்பேர்மாத்திரம் பிரவேசித்து ஜலத்தினாலே காக்கப்பட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ஒப்பனையான ஞானஸ்நானமானது, மாம்ச அழுக்கை நீக்குதலாயிராமல், தேவனைப்பற்றும் நல்மனச்சாட்சியின் உடன்படிக்கையாயிருந்து, இப்பொழுது நம்மையும் இயேசுகிறிஸ்துவினுடைய உயிர்த்தெழுதலினால் இரட்சிக்கிறது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ஒப்பனையான ஞானஸ்நானமானது, மாம்ச அழுக்கை நீக்குதலாயிராமல், தேவனைப்பற்றும் நல்மனச்சாட்சியின் உடன்படிக்கையாயிருந்து, இப்பொழுது நம்மையும் இயேசுகிறிஸ்துவினுடைய உயிர்த்தெழுதலினால் இரட்சிக்கிறது;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ஒப்பனையான ஞானஸ்நானமானது, மாம்ச அழுக்கை நீக்குதலாயிராமல், தேவனைப்பற்றும் நல்மனச்சாட்சியின் உடன்படிக்கையாயிருந்து, இப்பொழுது நம்மையும் இயேசுகிறிஸ்துவினுடைய உயிர்த்தெழுதலினால் இரட்சிக்கிறது;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பரலோகத்திற்குப் போய், தேவனுடைய வலதுபாரிசத்தில் இருக்கிறார்; தேவதூதர்களும் அதிகாரங்களும் வல்லமைகளும் அவருக்குக் கீழ்ப்பட்ட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ે જ રીતે પત્નીઓએ પતિઓની સત્તાને સ્વીકારવી જોઈએ. તેથી જો તમારામાંના કેટલાએક પતિઓ દેવની સુવાર્ત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ુસરવા ના પાડે, તો તેઓને અનુસરવા સમજાવી શકાય. તમારે કંઈજ કહેવાની જરુંર નથી. તેઓ પોતાની સ્ત્રીઓ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ચરણથી સમજી શક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દેવ પ્રત્યેના સન્માન સાથે તમે જે જીવન જીવો છો તે તમારા પતિઓ જો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મારો બાહ્ય શણગાર કલાત્મક રીતે ગુંથેલા કેશ, સોનાના ઘરેણાંનો કે સુંદર વસ્ત્રોનો એવો ના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ના! તમારી સુંદરતા તો એવી હોવી જોઈએ જે તમારા અંત:કરણમાંથી આવતી હોય. નમ્ર અને શાંત આત્માની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ંદરતા કદી અદશ્ય નહિ થાય. તે દેવ માટે ઘણીજ મૂલ્યવા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ઘણા વખત પહેલા દેવને અનુસરનારી પવિત્ર નારીઓ સાથે પણ આમ જ હતું. એજ રીતે તેમણે તેઓની જાતને સુંદ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ી હતી અને તેમના પતિઓની સત્તાને તેમણે સ્વીકાર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ું સારા જેવી સ્ત્રીની વાત કરું છું. તે પોતાના પતિ ઈબ્રાહિમને આજ્ઞાંકિત રહી અને તેને પોત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વામી ગણ્યો. અને જો તમે હંમેશા યોગ્ય વર્તન કરો અને ભયભીત ન બનો તો તમે પણ સારાનાં સાચાં સંતાન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 જ રીતે તમારે પતિઓએ પણ તમારી પત્નીઓ સાથે સમજણપૂર્વક રહેવું જોઈએ. તમારી પત્નીઓ પ્રત્યે તમારે મ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્શાવવું જોઈએ. તેઓ તમારા કરતાં નબળું પાત્ર છે. પરંતુ જે દેવના આશીર્વાદ તમને લભ્ય છે તે તેઓન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ભ્ય છે, અને એ કરૂણા પણ જે તમને સાચું જીવન બક્ષે છે. આમ કરો કે જેથી તમારી પ્રાર્થનામાં કોઈ મુશ્કે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ભી નહિ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થી તમારે બધાએ ઐક્ય ભાવથી રહેવું જોઈએ. અને એક બીજાને સમજવાનો અને ભાઈની જેમ અકબીજાને પ્રેમ કરવ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યત્ન કરવો જોઈએ. દયાળુ અને વિનમ્ર બ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એક વ્યક્તિ કે જેણે તમારું ભૂંડું કર્યુ હોય તો તેનો બદલો વાળવા તમે ભૂંડુ ન કરો. તમારા માટે નિંદ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નારની સામે બદલો વાળવા તમે નિંદા ન કરો. પરંતુ દેવ પાસે તેને માટે આશીર્વાદ માગો. આમ કરો કારણ કે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આવું કરવા દેવે બોલાવ્યા છે. તેથી જ તમે દેવના આશીર્વાદને પાત્ર બન્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વિત્રશાસ્ત્ર કહે છે કે; “જે વ્યક્તિ જીવનને પ્રેમ કરવા માગે છે અને સારા દિવસોનો આનંદ માણવા માગ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તો તેણે દુષ્ટ બોલવા માટે પોતાની જીભ બંધ કરી દેવી જોઈએ, અને જુઠું બોલવાથી પોતાના હોઠ બંધ કરી દ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 વ્યક્તિએ દુષ્ટ કાર્ય કરવાં ન જોઈએ અને સત્કર્મ કરવાં જોઈએ; તેણે શાંતિની શોધ કરવી જોઈએ અ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પ્ત કરવા પ્રયત્ન કરવો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્રભુની નજર સારા લોકો પર હોય છે, અને દેવ તેઓની પ્રાથૅનાઓ સાંભળે છે; પરંતુ દેવ દુષ્ટતા કરનાર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રૂદ્ધ છે.” ગીતશાસ્ત્ર 34:12-16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જો તમે હંમેશા સત્કર્મને સમર્પિત હો તો કોઇ પણ વ્યક્તિ તમને નુકસાન પહોંચાડી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રંતુ સત્કર્મ કરવા છતાં પણ તમારે દુ:ખ સહન કરવું પડે. જો આમ થાય તો તમને ધન્ય છે. તમને દુ:ખી કરન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થી ગભરાશો નહિ કે મુશ્કેલી અનુભવ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રંતુ ખ્રિસ્તને તમારા પ્રભુ તરીકે તમારા હ્રદયમાં પવિત્ર માનો. તમારી આશા માટે સંદેહ કર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ત્યુત્તર આપવા હંમેશા તૈયાર રહ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રંતુ તમારો પ્રત્યુત્તર વિનમ્ર અને માનસહિત હોવો જોઈએ. તમે હંમેશા સારું કરો છો તેવી લાગણી અનુભવ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સાર્મથ્યવાન બનો. તમે જ્યારે આમ કરશો ત્યારે, તમારા માટે ખરાબ બોલનાર લોકો શરમાશે. ખ્રિસ્તમાં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ી સારી ચાલની તેઓ નિંદા કરે છે અને તેથી તમારા વિષે ખરાબ માટે તેઓ શરમ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ખરાબ કામ કરી અને સહન કરવું એના કરતાં સારું કામ કરી અને સહન કરવું તે વધારે સારું છે. હા, જો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ઈચ્છતો હોય તો તે વધારે સાર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ખ્રિસ્ત પોતે તમારા માટે મરણ પામ્યો. અને મરણ તે તમારા પાપની એક ચૂકવણી હતી. તે ગુનેગાર નહોતો.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નેગાર લોકો માટે તે મરણ પામ્યો. તમને બધાને દેવની નજીક લાવવા તેણે આમ કર્યુ તેનું શરીર મરણ પામ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આત્મા દ્ધારા તે સજીવન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 કારાવાસમાં ગયો અને આત્માઓને આત્મામાં ઉપદેશ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 એ આત્માઓ હતા કે જેમણે ઘણો વખત પહેલા એટલે કે નૂહના સમયમાં દેવની અવજ્ઞા કરનારા હતા. જ્યારે નૂ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હાણ બાંધી રહ્યો હતો ત્યારે દેવ ધીરજપૂર્વક રાહ જોઈ રહ્યો હતો. તે વહાણમાં માત્ર થોડાક જ લો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ચાવવામાં આવ્યા હતા. તેઓ આઠ જણ હતા. તે લોકો પાણીથી બચાવી લેવા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એ દષ્ટાત પ્રમાણે તે પાણી બાપ્તિસ્મા સમાન છે જે તમને અત્યારે બચાવે છે. બાપ્તિસ્મા એ શરીરનો મે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ૂર કરવાની પ્રક્રિયા નથી. બાપ્તિસ્મા તો ઈશ્વર પાસે શુદ્ધ હ્રદય માટેની એક યાચના છે. તે તમને બચાવ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કે ઈસુ ખ્રિસ્ત મૂએલામાંથી પુનરૂત્થાન પામ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હવે, ઈસુ આકાશમાં ગયો છે. તે દેવની જમણી બાજુએ છે. તે દૂતો, અધિકારીઓ, અને પરાક્રમીઓ પર રાજ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2026-10-20T04:39:45Z</dcterms:created>
  <dcterms:modified xsi:type="dcterms:W3CDTF">2026-10-20T04:39:45Z</dcterms:modified>
  <dc:title>૧ પિતર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