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கிறிஸ்துவுடன்கூட எழுந்ததுண்டானால், கிறிஸ்து தேவனுடைய வலதுபாரிசத்தில் வீற்றிருக்கும் இடத்திலுள்ள மேலானவைகளைத் தேட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கிறிஸ்துவுடன்கூட எழுந்ததுண்டானால், கிறிஸ்து தேவனுடைய வலதுபாரிசத்தில் வீற்றிருக்கும் இடத்திலுள்ள மேலானவைகளைத் தேட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லுள்ளவைகளையல்ல, மேலானவைகளையே நாட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நீங்கள் மரித்தீர்கள், உங்கள் ஜீவன் கிறிஸ்துவுடனே தேவனுக்குள் மறைந்த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ம்முடைய ஜீவனாகிய கிறிஸ்து வெளிப்படும்போது, நீங்களும் அவரோடேகூட மகிமையிலே வெளிப்படுவ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விபசாரம், அசுத்தம், மோகம், துர்இச்சை, விக்கிரகாராதனையான பொருளாசை ஆகிய இவைகளைப் பூமியில் உண்டுபண்ணுகிற உங்கள் அவயவங்களை அழித்துப்போட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விபசாரம், அசுத்தம், மோகம், துர்இச்சை, விக்கிரகாராதனையான பொருளாசை ஆகிய இவைகளைப் பூமியில் உண்டுபண்ணுகிற உங்கள் அவயவங்களை அழித்துப்போட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ைகளின்பொருட்டே கீழ்ப்படியாமையின் பிள்ளைகள்மேல் தேவகோபாக்கினை வர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ும் முற்காலத்தில் அவர்களுக்குள்ளே சஞ்சரித்தபோது, அவைகளைச் செய்துகொண்டுவந்த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ோ கோபமும் மூர்க்கமும் பொறாமையும், உங்கள் வாயில் பிறக்கலாகாத தூஷணமும் வம்பு வார்த்தைகளுமாகிய இவைகளையெல்லாம் விட்டுவிட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ருவருக்கொருவர் பொய் சொல்லாதிருங்கள்; பழைய மனுஷனையும் அவன் செய்கைகளையும் களைந்துபோட்ட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னைச் சிருஷ்டித்தவருடைய சாயலுக்கொப்பாய்ப் பூரண அறிவடையும்படி புதிதாக்கப்பட்ட புதிய மனுஷனைத் தரித்துக்கொண்டிருக்கிறீர்கள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ன்னைச் சிருஷ்டித்தவருடைய சாயலுக்கொப்பாய்ப் பூரண அறிவடையும்படி புதிதாக்கப்பட்ட புதிய மனுஷனைத் தரித்துக்கொண்டிருக்கிறீர்கள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லே கிரேக்கனென்றும் யூதனென்றுமில்லை, விருத்தசேதனமுள்ளவனென்றும் விருத்தசேதனமில்லாதவனென்றுமில்லை, புறஜாதியானென்றும் புறதேசத்தானென்றுமில்லை, அடிமையென்றும் சுயாதீனனென்றுமில்லை; கிறிஸ்துவே எல்லாரிலும் எல்லாமுமாய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லே கிரேக்கனென்றும் யூதனென்றுமில்லை, விருத்தசேதனமுள்ளவனென்றும் விருத்தசேதனமில்லாதவனென்றுமில்லை, புறஜாதியானென்றும் புறதேசத்தானென்றுமில்லை, அடிமையென்றும் சுயாதீனனென்றுமில்லை; கிறிஸ்துவே எல்லாரிலும் எல்லாமுமாயிரு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லே கிரேக்கனென்றும் யூதனென்றுமில்லை, விருத்தசேதனமுள்ளவனென்றும் விருத்தசேதனமில்லாதவனென்றுமில்லை, புறஜாதியானென்றும் புறதேசத்தானென்றுமில்லை, அடிமையென்றும் சுயாதீனனென்றுமில்லை; கிறிஸ்துவே எல்லாரிலும் எல்லாமுமாயிரு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நீங்கள் தேவனால் தெரிந்துகொள்ளப்பட்ட பரிசுத்தரும் பிரியருமாய், உருக்கமான இரக்கத்தையும், தயவையும், மனத்தாழ்மையையும், சாந்தத்தையும், நீடிய பொறுமையையும் தரித்துக்கொண்டு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நீங்கள் தேவனால் தெரிந்துகொள்ளப்பட்ட பரிசுத்தரும் பிரியருமாய், உருக்கமான இரக்கத்தையும், தயவையும், மனத்தாழ்மையையும், சாந்தத்தையும், நீடிய பொறுமையையும் தரித்துக்கொண்டு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ரையொருவர் தாங்கி, ஒருவர்பேரில் ஒருவருக்குக் குறைபாடு உண்டானால், கிறிஸ்து உங்களுக்கு மன்னித்ததுபோல, ஒருவருக்கொருவர் மன்னிய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வரையொருவர் தாங்கி, ஒருவர்பேரில் ஒருவருக்குக் குறைபாடு உண்டானால், கிறிஸ்து உங்களுக்கு மன்னித்ததுபோல, ஒருவருக்கொருவர் மன்னிய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ை எல்லாவற்றின்மேலும், பூரணசற்குணத்தின் கட்டாகிய அன்பைத் தரித்துக்கொள்ள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சமாதானம் உங்கள் இருதயங்களில் ஆளக்கடவது, இதற்கென்றே நீங்கள் ஒரே சரீரமாக அழைக்கப்பட்டீர்கள்; நன்றியறிதலுள்ளவர்களாயுமிர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சமாதானம் உங்கள் இருதயங்களில் ஆளக்கடவது, இதற்கென்றே நீங்கள் ஒரே சரீரமாக அழைக்கப்பட்டீர்கள்; நன்றியறிதலுள்ளவர்களாயுமிர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ின் வசனம் உங்களுக்குள்ளே சகல ஞானத்தோடும் பரிபூரணமாக வாசமாயிருப்பதாக; சங்கீதங்களினாலும் கீர்த்தனைகளினாலும் ஞானப்பாட்டுகளினாலும் ஒருவருக்கொருவர் போதித்து புத்திசொல்லிக்கொண்டு, உங்கள் இருதயத்திலே கர்த்தரைப் பக்தியுடன் பாடி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ின் வசனம் உங்களுக்குள்ளே சகல ஞானத்தோடும் பரிபூரணமாக வாசமாயிருப்பதாக; சங்கீதங்களினாலும் கீர்த்தனைகளினாலும் ஞானப்பாட்டுகளினாலும் ஒருவருக்கொருவர் போதித்து புத்திசொல்லிக்கொண்டு, உங்கள் இருதயத்திலே கர்த்தரைப் பக்தியுடன் பாடி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ின் வசனம் உங்களுக்குள்ளே சகல ஞானத்தோடும் பரிபூரணமாக வாசமாயிருப்பதாக; சங்கீதங்களினாலும் கீர்த்தனைகளினாலும் ஞானப்பாட்டுகளினாலும் ஒருவருக்கொருவர் போதித்து புத்திசொல்லிக்கொண்டு, உங்கள் இருதயத்திலே கர்த்தரைப் பக்தியுடன் பாடி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ர்த்தையினாலாவது கிரியையினாலாவது, நீங்கள் எதைச் செய்தாலும், அதையெல்லாம் கர்த்தராகிய இயேசுவின் நாமத்தினாலே செய்து, அவர் முன்னிலையாகப் பிதாவாகிய தேவனை ஸ்தோத்திரிய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ர்த்தையினாலாவது கிரியையினாலாவது, நீங்கள் எதைச் செய்தாலும், அதையெல்லாம் கர்த்தராகிய இயேசுவின் நாமத்தினாலே செய்து, அவர் முன்னிலையாகப் பிதாவாகிய தேவனை ஸ்தோத்திரிய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ைவிகளே, கர்த்தருக்கேற்கும்படி, உங்கள் புருஷருக்குக் கீழ்ப்படிய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ுருஷர்களே, உங்கள் மனைவிகளில் அன்புகூருங்கள், அவர்கள்மேல் கசந்து கொள்ளாதிர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ள்ளைகளே, உங்களைப் பெற்றாருக்கு எல்லாக் காரியத்திலேயும் கீழ்ப்படியுங்கள்; இது கர்த்தருக்குப் பிரியமான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தாக்களே, உங்கள் பிள்ளைகள் திடனற்றுப்போகாதபடி, அவர்களுக்குக் கோபமூட்டாதிர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ேலைக்காரரே, சரீரத்தின்படி உங்கள் எஜமான்களாயிருக்கிறவர்களுக்கு எல்லாக் காரியத்திலேயும் கீழ்ப்படிந்து, நீங்கள் மனுஷருக்குப் பிரியமாயிருக்க விரும்புகிறவர்களாகப் பார்வைக்கு ஊழியஞ்செய்யாமல், தேவனுக்குப் பயப்படுகிறவர்களாகக் கபடமில்லாத இருதயத்தோடே ஊழியஞ்செய்ய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ேலைக்காரரே, சரீரத்தின்படி உங்கள் எஜமான்களாயிருக்கிறவர்களுக்கு எல்லாக் காரியத்திலேயும் கீழ்ப்படிந்து, நீங்கள் மனுஷருக்குப் பிரியமாயிருக்க விரும்புகிறவர்களாகப் பார்வைக்கு ஊழியஞ்செய்யாமல், தேவனுக்குப் பயப்படுகிறவர்களாகக் கபடமில்லாத இருதயத்தோடே ஊழியஞ்செய்ய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கர்த்தராகிய கிறிஸ்துவைச் சேவிக்கிறதினாலே, சுதந்தரமாகிய பலனைக் கர்த்தராலே பெறுவீர்களென்று அறிந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தைச் செய்தாலும், அதை மனுஷர்களுக்கென்று செய்யாமல், கர்த்தருக்கென்றே மனப்பூர்வமாய்ச் செய்ய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தைச் செய்தாலும், அதை மனுஷர்களுக்கென்று செய்யாமல், கர்த்தருக்கென்றே மனப்பூர்வமாய்ச் செய்யுங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ியாயஞ்செய்கிறவன் தான் செய்த அநியாயத்துக்கேற்ற பலனை அடைவான்; பட்சபாதமே இ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50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ీరు క్రీస్తుతోకూడ లేపబడినవారైతే పైనున్న వాటినే వెదకుడి, అక్కడ క్రీస్తు దేవుని కుడిపార్శ్వ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ర్చుండ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ైనున్న వాటిమీదనేగాని, భూసంబంధమైనవాటిమీద మనస్సు పెట్టుకొనకుడ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ఏలయనగా మీరు మృతిపొందితిరి, మీ జీవము క్రీస్తుతోకూడ దేవునియందు దాచ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నకు జీవమై యున్న క్రీస్తు ప్రత్యక్షమైనప్పుడు మీరును ఆయనతోకూడ మహిమయందు ప్రత్యక్షపరచ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ావున భూమిమీదనున్న మీ అవయవములను, అనగా జారత్వమును, అపవిత్రతను, కామాతురతను, దురాశను, విగ్రహారాధనయ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నాపేక్షను6 చంపి వ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టివలన దేవుని ఉగ్రత అవిధేయుల మీదికి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ూర్వము వారి మధ్య జీవించినప్పుడు మీరును వీటిని అనుసరించి నడుచుకొం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ఇప్పుడైతే మీరు, కోపము, ఆగ్రహము, దుష్టత్వము, దూషణ, మీనోట బూతులు అను వీటినన్నిటిని విసర్జ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ఒకనితో ఒకడు అబద్ధ మాడకుడి;ఏలయనగా ప్రాచీనస్వభావమును దాని క్రియలతో 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ీరు పరిత్యజించి, జ్ఞానము కలుగు నిమిత్తము దానిని సృష్టించినవాని పోలికచొప్పున నూతన పరచబడుచ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వీనస్వభావమును ధరించుకొని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ఇట్టివారిలో గ్రీసుదేశస్థుడని యూదుడని భేదము లేదు; సున్నతి పొందుటయని సున్నతి పొందక పోవుటయని భేద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దు; పరదేశియని సిథియనుడని దాసుడని స్వతంత్రుడని లేదుగాని, క్రీస్తే సర్వమును అందరిలో ఉన్నవాడున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కాగా, దేవునిచేత ఏర్పరచబడినవారును పరిశుద్ధులును ప్రియులునైనవారికి తగినట్లు, మీరు జాలిగల మనస్స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యాళుత్వమును, వినయమును, సాత్వికమును, దీర్ఘశాంత మును ధరిం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ఎవడైనను తనకు హానిచేసెనని యొకడనుకొనిన యెడల ఒకని నొకడు సహించుచు ఒకని నొకడు క్షమించుడి, ప్రభ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మ్మును క్షమించినలాగున మీరును క్షమ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ీటన్నిటిపైన పరిపూర్ణతకు అను బంధమైన ప్రేమను ధరిం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క్రీస్తు అను గ్రహించు సమాధానము మీ హృదయములలో ఏలు చుండ నియ్యుడి; ఇందుకొరకే మీరొక్క శరీర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ువబడితిరి; మరియు కృతజ్ఞులై యు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సంగీత ములతోను కీర్తనలతోను ఆత్మసంబంధమైన పద్యములతోను ఒకనికి ఒకడు బోధించుచు, బుద్ధి చెప్పుచు కృప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హి తముగా మీ హృదయములలో దేవునిగూర్చి గానము చేయుచు, సమస్తవిధములైన జ్ఞానముతో క్రీస్తు వాక్యము మీ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ృద్ధిగా నివసింపనియ్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రియు మాటచేత గాని క్రియచేత గాని, మీరేమి చేసినను ప్రభువైన యేసుద్వారా తండ్రియైన దేవు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ృతజ్ఞతాస్తుతులు చెల్లించుచు, సమస్తమును ఆయన పేరట చేయ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భార్యలారా, మీ భర్తలకు విధేయులై యుండుడి; ఇది ప్రభువునుబట్టి యుక్తమై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భర్తలారా, మీ భార్యలను ప్రేమించుడి, వారిని నిష్ఠురపెట్ట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పిల్లలారా, అన్ని విషయములలో మీ తలిదండ్రుల మాట వినుడి; ఇది ప్రభువునుబట్టి మెచ్చుకొనతగి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తండ్రులారా, మీ పిల్లల మనస్సు క్రుంగకుండునట్లు వారికి కోపము పుట్టింప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దాసులారా, మనుష్యులను సంతోషపెట్టు వారైనట్టు కంటికి కనబడవలెనని కాక, ప్రభువునకు భయపడ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ుద్ధాంతఃకరణగలవారై, శరీరమునుబట్టి మీ యజమానులైనవారికి అన్ని విషయములలో విధేయులై యు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ప్రభువువలన స్వాస్థ్యమును ప్రతిఫలముగా పొందుదుమని యెరుగుదురు గను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మీరేమి చేసినను అది మనుష్యుల నిమిత్తము కాక ప్రభువు నిమిత్తమని మన స్ఫూర్తిగా చేయుడి, మీరు ప్రభువ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ీస్తునకు దాసులై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న్యాయము చేసినవానికి తాను చేసిన అన్యాయముకొలది మరల లభించును, పక్షపాతము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2026-10-20T03:59:00Z</dcterms:created>
  <dcterms:modified xsi:type="dcterms:W3CDTF">2026-10-20T03:59:00Z</dcterms:modified>
  <dc:title>కొలొస్సయులకు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