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உமது ஆலோசனைகள் எனக்கு எத்தனை அருமையானவைகள்; அவைகளின் தொகை எவ்வளவு அதிக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நீர் துன்மார்க்கனை அழித்தீரானால் நலமாயிருக்கும்; இரத்தப்பிரியரே, நீங்கள் என்னைவிட்டு அகன்று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 வீணாய் வழங்க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ழுப்பகையாய் அவர்களைப் பகைக்கிறேன்; அவர்களை எனக்குப் பகைஞராக எண்ண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 என்னை ஆராய்ந்து, என் இருதயத்தை அறிந்துகொள்ளும், என்னைச் சோதித்து, என் சிந்தனைகளை அறிந்து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னை ஆராய்ந்து அறிந்திரு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 தூரத்திலிருந்து அறி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ாவில் சொல் பிறவாததற்குமுன்னே, இதோ, கர்த்தாவே, அதையெல்லாம் நீர் அறிந்திரு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ற்புறத்திலும் பிற்புறத்திலும் நீர் என்னை நெருக்கி, உமது கரத்தை என்மேல் வை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அறிவு எனக்கு மிகுந்த ஆச்சரியமும், எனக்கு எட்டாத உயரமு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 அங்கேயும் இரு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யும் உமது கை என்னை நடத்தும், உமது வலதுகரம் என்னைப் பிட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 காப்பாற்றி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 காப்பாற்ற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ার চিন্তাগুলো আমার কাছে গুরুত্বপূর্ণ| ঈশ্বর আপনি কত জান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আমি আপনার চিন্তাগুলোকে গুনতে পারতাম, তারা সংখ্যায় সমস্ত বালুকণার চেয়ে বেশী হতো এবং য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করতাম, তখনও আমি আপনার সঙ্গে থাক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, দুষ্ট লোকদের শেষ করে দিন| ওই ঘাতকদের আমার থেকে দূরে সরিয়ে ন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ওই মন্দ লোকরা আপনার সম্পর্কে মন্দ কথা বলে| ওরা আপনার নাম সম্পর্কে বাজ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যারা আপনাকে ঘৃণা করে আমি তাদের ঘৃণা করি| যারা আপনার বিরুদ্ধে যায় তাদের আমি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তাদের পুরোপুরি ঘৃণা করি! আপনার শত্রুরা আমারও শত্র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ে প্রভু, আমার দিকে দেখুন এবং আমার অন্তরকে জানুন| আমায় পরীক্ষা করুন এবং আমার চিন্তাগুলো জা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েখুন কোন মন্দ চিন্তা আমার মনে আছে কিনা এবং আমাকে সেই পথে পরিচালিত করুন য়ে পথ চির বিরাজ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পনি আমায় পরীক্ষা করেছেন| আমার সম্পর্কে আপনি সবই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কখন বসি এবং উঠি আপনি তাও জানেন| বহু দূর থেকেই আপনি আমার চিন্তা-ভাবনা জান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আমি কোথায যাই এবং আমি কোথায শুই তাও আপনি জানেন| আমি যা করি তার সবই আপনি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মি কিছু বলার আগেই আপনি বুঝে যান আমি কি বল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 আমার সামনে পিছনে আমার চারদিকে রয়েছেন| নম্রভাবে আমার ওপর আপনার হাত রাখ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যা জানেন তাতে আমি বিস্মযাভিভূত| এটা আমার বোধের অত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েখানে যেখানে আমি যাই সর্বত্রই আপনার আত্মা বিরাজ করে| হে প্রভু, আমি আপনার কাছ থেকে পালাতে প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, যদি আমি স্বর্গলোকে যাই, আপনি সেখানে রয়েছেন| যদি আমি পাতালে যাই, আপনি সেখানেও র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যেখানে সূর্য়ের উদয হয় সেই পূর্বদিকে যদি আমি যাই আপনি সেখানে রয়েছেন| যদি আমি পশ্চি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ে যাই সেখানেও আপনি র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খানেও আপনার ডান হাত আমায় ধরে থাকে এবং আমায় পরিচালি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আমি আপনার কাছ থেকে লুকিয়ে থাকতে চাইতে পারি এবং বলতে পারি, “দিনের আলো এখন রাত্রিতে ব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 নিশ্চয়ই অন্ধকার আমাকে লুকিয়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অন্ধকার আপনার কাছে অন্ধকার নয়| প্রভু, রাত আপনার কাছে দিনের মতই উজ্জ্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পনি আমার সারা দেহ সৃষ্টি করেছেন| যখন আমি মাতৃদেহে ছিলাম তখনও আপনি আমার সম্পর্ক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আমি আপনার প্রশংসা করি! আপনি অত্যন্ত বিস্ময়-বিহ্বলভাবে ও চমত্কারভাবে আমাকে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খুব ভালোভাবে জানি য়ে আপনি যা কিছু করেছেন সবই চমত্ক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পনি আমার সম্পর্কে সব কিছু জানেন| মাযের দেহে লুকিয়ে যখন আমার শরীর বড় হচ্ছিলো তখন আপন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থি মজ্জাকে পর্য়ন্ত লক্ষ্য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প্রত্যেকটি অঙ্গ প্রত্যঙ্গকে আপনি বাড়তে দেখেছিলেন| আপনার গ্রন্থে আপনি সে সম্বন্ধে লি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েন| প্রত্যেকদিন আপনি আমার ওপর লক্ষ্য রেখেছেন| তার মধ্যে একটাও হারিযে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2026-10-22T08:47:27Z</dcterms:created>
  <dcterms:modified xsi:type="dcterms:W3CDTF">2026-10-22T08:47:27Z</dcterms:modified>
  <dc:title>গীতসংহিতা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