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யேசபேல் எலியாவினிடத்தில் ஆள் அனுப்பி: அவர்களில் ஒவ்வொருவனுடைய பிராணனுக்குச் செய்யப்பட்டதுபோல, நான் நாளை இந்நேரத்தில் உன் பிராணனுக்கு செய்யாதேபோனால், தேவர்கள் அதற்குச் சரியாகவும் அதற்கு அதிகமாகவும் எனக்குச் செய்யக்கடவர்கள் என்று சொல்லச்சொன்னா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யேசபேல் எலியாவினிடத்தில் ஆள் அனுப்பி: அவர்களில் ஒவ்வொருவனுடைய பிராணனுக்குச் செய்யப்பட்டதுபோல, நான் நாளை இந்நேரத்தில் உன் பிராணனுக்கு செய்யாதேபோனால், தேவர்கள் அதற்குச் சரியாகவும் அதற்கு அதிகமாகவும் எனக்குச் செய்யக்கடவர்கள் என்று சொல்லச்சொன்னா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ுக்கு அது தெரிந்தபோது எழுந்து, தன் பிராணனைக் காக்க யூதாவைச்சேர்ந்த பெயெர்செபாவுக்குப் புறப்பட்டுப்போய், தன் வேலைக்காரனை அங்கே நிறுத்திவிட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ுக்கு அது தெரிந்தபோது எழுந்து, தன் பிராணனைக் காக்க யூதாவைச்சேர்ந்த பெயெர்செபாவுக்குப் புறப்பட்டுப்போய், தன் வேலைக்காரனை அங்கே நிறுத்திவிட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வனாந்தரத்தில் ஒருநாள் பிரபாணம் போய், ஒரு சூரைச்செடியின் கீழ் உட்கார்ந்து, தான் சாகவேண்டும் என்று கோரி: போதும் கர்த்தாவே, என் ஆத்துமாவை எடுத்துக்கொள்ளும்; நான் என் பிதாக்களைப்பார்க்கிலும் நல்லவன் அல்ல என்று சொல்ல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வனாந்தரத்தில் ஒருநாள் பிரபாணம் போய், ஒரு சூரைச்செடியின் கீழ் உட்கார்ந்து, தான் சாகவேண்டும் என்று கோரி: போதும் கர்த்தாவே, என் ஆத்துமாவை எடுத்துக்கொள்ளும்; நான் என் பிதாக்களைப்பார்க்கிலும் நல்லவன் அல்ல என்று சொல்ல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 சூரைச்செடியின்கீழ்ப் படுத்துக்கொண்டு நித்திரைபண்ணினான்; அப்பொழுது ஒரு தூதன் அவனைத் தட்டியெழுப்பி: எழுந்திருந்து போஜனம் பண்ணு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 சூரைச்செடியின்கீழ்ப் படுத்துக்கொண்டு நித்திரைபண்ணினான்; அப்பொழுது ஒரு தூதன் அவனைத் தட்டியெழுப்பி: எழுந்திருந்து போஜனம் பண்ணு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விழித்துப் பார்க்கிறபோது, இதோ, தழலில் சுடப்பட்ட அடையும், ஒரு பாத்திரத்தில் தண்ணீரும் அவன் தலைமாட்டில் இருந்தது; அப்பொழுது அவன், புசித்துக் குடித்துத் திரும்பப் படுத்துக்கொண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விழித்துப் பார்க்கிறபோது, இதோ, தழலில் சுடப்பட்ட அடையும், ஒரு பாத்திரத்தில் தண்ணீரும் அவன் தலைமாட்டில் இருந்தது; அப்பொழுது அவன், புசித்துக் குடித்துத் திரும்பப் படுத்துக்கொண்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டைய தூதன் திரும்ப இரண்டாந்தரம் வந்து அவனைத் தட்டியெழுப்பி: எழுந்திருந்து போஜனம்பண்ணு; நீ பண்ணவேண்டிய பிரயாணம் வெகுதூரம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டைய தூதன் திரும்ப இரண்டாந்தரம் வந்து அவனைத் தட்டியெழுப்பி: எழுந்திருந்து போஜனம்பண்ணு; நீ பண்ணவேண்டிய பிரயாணம் வெகுதூரம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ன் எழுந்திருந்து புசித்துக் குடித்து, அந்தப் போஜனத்தின் பலத்தினால் நாற்பதுநாள் இரவுபகல் ஓரேப் என்னும் தேவனுடைய பர்வத மட்டும் நடந்துபோ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ன் எழுந்திருந்து புசித்துக் குடித்து, அந்தப் போஜனத்தின் பலத்தினால் நாற்பதுநாள் இரவுபகல் ஓரேப் என்னும் தேவனுடைய பர்வத மட்டும் நடந்துபோ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ங்கே அவன் ஒரு கெபிக்குள் போய்த் தங்கினான்; இதோ, கர்த்தருடைய வார்த்தை அவனுக்கு உண்டாகி, அவர்: எலியாவே, இங்கே உனக்கு என்ன காரியம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ங்கே அவன் ஒரு கெபிக்குள் போய்த் தங்கினான்; இதோ, கர்த்தருடைய வார்த்தை அவனுக்கு உண்டாகி, அவர்: எலியாவே, இங்கே உனக்கு என்ன காரியம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லியா செய்த எல்லாவற்றையும், அவன் தீர்க்கதரிசிகளெல்லாரையும் பட்டயத்தாலே கொன்றுபோட்ட செய்தி அனைத்தையும், ஆகாப் யேசபேலுக்கு அறிவித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லியா செய்த எல்லாவற்றையும், அவன் தீர்க்கதரிசிகளெல்லாரையும் பட்டயத்தாலே கொன்றுபோட்ட செய்தி அனைத்தையும், ஆகாப் யேசபேலுக்கு அறிவித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சேனைகளின் தேவனாகிய கர்த்தருக்காக வெகு பக்திவைராக்கியமாயிருந்தேன்; இஸ்ரவேல் புத்திரர் உமது உடன்படிக்கையைத் தள்ளிவிட்டார்கள்; உம்முடைய பலிபீடங்களை இடித்து, உம்முடைய தீர்க்கதரிசிகளைப் பட்டயத்தினால் கொன்றுபோட்டார்கள்; நான் ஒருவன்மாத்திரம் மீதியாயிருக்கிறேன்; என் பிராணனையும் வாங்கத் தேடுகிறார்கள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சேனைகளின் தேவனாகிய கர்த்தருக்காக வெகு பக்திவைராக்கியமாயிருந்தேன்; இஸ்ரவேல் புத்திரர் உமது உடன்படிக்கையைத் தள்ளிவிட்டார்கள்; உம்முடைய பலிபீடங்களை இடித்து, உம்முடைய தீர்க்கதரிசிகளைப் பட்டயத்தினால் கொன்றுபோட்டார்கள்; நான் ஒருவன்மாத்திரம் மீதியாயிருக்கிறேன்; என் பிராணனையும் வாங்கத் தேடுகிறார்கள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சேனைகளின் தேவனாகிய கர்த்தருக்காக வெகு பக்திவைராக்கியமாயிருந்தேன்; இஸ்ரவேல் புத்திரர் உமது உடன்படிக்கையைத் தள்ளிவிட்டார்கள்; உம்முடைய பலிபீடங்களை இடித்து, உம்முடைய தீர்க்கதரிசிகளைப் பட்டயத்தினால் கொன்றுபோட்டார்கள்; நான் ஒருவன்மாத்திரம் மீதியாயிருக்கிறேன்; என் பிராணனையும் வாங்கத் தேடுகிறார்கள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: நீ வெளியே வந்து கர்த்தருக்கு முன்பாகப் பர்வதத்தில் நில் என்றார்; அப்பொழுது, இதோ, கர்த்தர் கடந்துபோனார்; கர்த்தருக்கு முன்பாகப் பர்வதங்களைப் பிளக்கிறதும் கன்மலைகளை உடைக்கிறதுமான பலத்த பெருங்காற்று உண்டாயிற்று; ஆனாலும் அந்தக் காற்றிலே கர்த்தர் இருக்கவில்லை; காற்றிற்குப்பின் பூமி அதிர்ச்சி உண்டாயிற்று; பூமி அதிர்ச்சியிலும் கர்த்தர் இருக்கவ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: நீ வெளியே வந்து கர்த்தருக்கு முன்பாகப் பர்வதத்தில் நில் என்றார்; அப்பொழுது, இதோ, கர்த்தர் கடந்துபோனார்; கர்த்தருக்கு முன்பாகப் பர்வதங்களைப் பிளக்கிறதும் கன்மலைகளை உடைக்கிறதுமான பலத்த பெருங்காற்று உண்டாயிற்று; ஆனாலும் அந்தக் காற்றிலே கர்த்தர் இருக்கவில்லை; காற்றிற்குப்பின் பூமி அதிர்ச்சி உண்டாயிற்று; பூமி அதிர்ச்சியிலும் கர்த்தர் இருக்கவ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: நீ வெளியே வந்து கர்த்தருக்கு முன்பாகப் பர்வதத்தில் நில் என்றார்; அப்பொழுது, இதோ, கர்த்தர் கடந்துபோனார்; கர்த்தருக்கு முன்பாகப் பர்வதங்களைப் பிளக்கிறதும் கன்மலைகளை உடைக்கிறதுமான பலத்த பெருங்காற்று உண்டாயிற்று; ஆனாலும் அந்தக் காற்றிலே கர்த்தர் இருக்கவில்லை; காற்றிற்குப்பின் பூமி அதிர்ச்சி உண்டாயிற்று; பூமி அதிர்ச்சியிலும் கர்த்தர் இருக்கவ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ூமி அதிர்ச்சிக்குப்பின் அக்கினி உண்டாயிற்று; அக்கினியிலும் கர்த்தர் இருக்கவில்லை; அக்கினிக்குப்பின் அமர்ந்த மெல்லியசத்தம் உண்டாயிற்ற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ூமி அதிர்ச்சிக்குப்பின் அக்கினி உண்டாயிற்று; அக்கினியிலும் கர்த்தர் இருக்கவில்லை; அக்கினிக்குப்பின் அமர்ந்த மெல்லியசத்தம் உண்டாயிற்ற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ை எலியா கேட்டபோது, தன் சால்வையினால் தன் முகத்தை மூடிக்கொண்டு வெளியே வந்து, கெபியின் வாசலில் நின்றான். அப்பொழுது, இதோ, எலியாவே, இங்கே உனக்கு என்ன காரியம் என்கிற சத்தம் அவனுக்கு உண்டாயிற்ற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ை எலியா கேட்டபோது, தன் சால்வையினால் தன் முகத்தை மூடிக்கொண்டு வெளியே வந்து, கெபியின் வாசலில் நின்றான். அப்பொழுது, இதோ, எலியாவே, இங்கே உனக்கு என்ன காரியம் என்கிற சத்தம் அவனுக்கு உண்டாயிற்ற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அவன்: சேனைகளின் தேவனாகிய கர்த்தருக்காக வெகு பக்திவைராக்கியமாயிருந்தேன்; இஸ்ரவேல் புத்திரர் உமது உடன்படிக்கையைத் தள்ளிவிட்டார்கள்; உம்முடைய பலிபீடங்களை இடித்து, உம்முடைய தீர்க்கதரிசிகளைப் பட்டயத்தினால் கொன்றுபோட்டார்கள், நான் ஒருவன்மாத்திரம் மீதியாயிருக்கிறேன்; என் பிராணனையும் வாங்கத் தேடுகிறார்கள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அவன்: சேனைகளின் தேவனாகிய கர்த்தருக்காக வெகு பக்திவைராக்கியமாயிருந்தேன்; இஸ்ரவேல் புத்திரர் உமது உடன்படிக்கையைத் தள்ளிவிட்டார்கள்; உம்முடைய பலிபீடங்களை இடித்து, உம்முடைய தீர்க்கதரிசிகளைப் பட்டயத்தினால் கொன்றுபோட்டார்கள், நான் ஒருவன்மாத்திரம் மீதியாயிருக்கிறேன்; என் பிராணனையும் வாங்கத் தேடுகிறார்கள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அவன்: சேனைகளின் தேவனாகிய கர்த்தருக்காக வெகு பக்திவைராக்கியமாயிருந்தேன்; இஸ்ரவேல் புத்திரர் உமது உடன்படிக்கையைத் தள்ளிவிட்டார்கள்; உம்முடைய பலிபீடங்களை இடித்து, உம்முடைய தீர்க்கதரிசிகளைப் பட்டயத்தினால் கொன்றுபோட்டார்கள், நான் ஒருவன்மாத்திரம் மீதியாயிருக்கிறேன்; என் பிராணனையும் வாங்கத் தேடுகிறார்கள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ர் அவனைப் பார்த்து: நீ தமஸ்குவின் வழியாய் வனாந்தரத்திற்குத் திரும்பிப் போய், ஆசகேலைச் சீரியாவின்மேல் ராஜாவாக அபிஷேகம் பண்ண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ர் அவனைப் பார்த்து: நீ தமஸ்குவின் வழியாய் வனாந்தரத்திற்குத் திரும்பிப் போய், ஆசகேலைச் சீரியாவின்மேல் ராஜாவாக அபிஷேகம் பண்ண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ர் அவனைப் பார்த்து: நீ தமஸ்குவின் வழியாய் வனாந்தரத்திற்குத் திரும்பிப் போய், ஆசகேலைச் சீரியாவின்மேல் ராஜாவாக அபிஷேகம் பண்ண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 நிம்சியின் குமாரனாகிய யெகூவை இஸ்ரவேலின்மேல் ராஜாவாக அபிஷேகம்பண்ணி, ஆபேல்மேகொலா ஊரானான சாப்பாத்தின் குமாரனாகிய எலிசாவை உன் ஸ்தானத்திலே தீர்க்கதரிசியாக அபிஷேகம்பண்ண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ம்பவிப்பதாவது: ஆசகேலின் பட்டயத்திற்குத் தப்பினவனை யெகூ கொன்றுபோடுவான்; யெகூவின் பட்டயத்திற்குத் தப்பினவனை எலிசா கொன்று போடுவ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னாலும் பாகாலுக்கு முடங்காதிருக்கிற முழங்கால்களையும், அவனை முத்தஞ்செய்யாதிருக்கிற வாய்களையுமுடைய ஏழாயிரம்பேரை இஸ்ரவேலிலே மீதியாக வைத்திருக்கிறேன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னாலும் பாகாலுக்கு முடங்காதிருக்கிற முழங்கால்களையும், அவனை முத்தஞ்செய்யாதிருக்கிற வாய்களையுமுடைய ஏழாயிரம்பேரை இஸ்ரவேலிலே மீதியாக வைத்திருக்கிறேன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யே அவன் அவ்விடம் விட்டு புறப்பட்டுப்போய், பன்னிரண்டு ஏர்பூட்டி உழுத சாப்பாத்தின் குமாரனாகிய எலிசாவைக் கண்டான்; அவன் பன்னிரண்டாம் ஏரை ஒட்டிக்கொண்டிருந்தான்; எலியா அவன் இருக்கும் இடமட்டும் போய், அவன்மேல் தன் சால்வையைப் போட்ட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யே அவன் அவ்விடம் விட்டு புறப்பட்டுப்போய், பன்னிரண்டு ஏர்பூட்டி உழுத சாப்பாத்தின் குமாரனாகிய எலிசாவைக் கண்டான்; அவன் பன்னிரண்டாம் ஏரை ஒட்டிக்கொண்டிருந்தான்; எலியா அவன் இருக்கும் இடமட்டும் போய், அவன்மேல் தன் சால்வையைப் போட்ட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யே அவன் அவ்விடம் விட்டு புறப்பட்டுப்போய், பன்னிரண்டு ஏர்பூட்டி உழுத சாப்பாத்தின் குமாரனாகிய எலிசாவைக் கண்டான்; அவன் பன்னிரண்டாம் ஏரை ஒட்டிக்கொண்டிருந்தான்; எலியா அவன் இருக்கும் இடமட்டும் போய், அவன்மேல் தன் சால்வையைப் போட்ட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ன் மாடுகளை விட்டு, எலியாவின் பிறகே ஓடி: நான் என் தகப்பனையும் என் தாயையும் முத்தஞ்செய்ய உத்தரவுகொடும், அதற்குப்பின் உம்மைப் பின்தொடர்வேன் என்றான். அதற்கு அவன்: போய்த் திரும்பிவா; நான் உனக்குச் செய்ததை நினைத்துக் கொள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ன் மாடுகளை விட்டு, எலியாவின் பிறகே ஓடி: நான் என் தகப்பனையும் என் தாயையும் முத்தஞ்செய்ய உத்தரவுகொடும், அதற்குப்பின் உம்மைப் பின்தொடர்வேன் என்றான். அதற்கு அவன்: போய்த் திரும்பிவா; நான் உனக்குச் செய்ததை நினைத்துக் கொள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ன் இவனை விட்டுப் போய், ஓர் ஏர்மாடுகளைப் பிடித்து அடித்து, ஏரின் மரமுட்டுகளால் அவைகளின் இறைச்சியைச் சமைத்து ஜனங்களுக்குக் கொடுத்தான்; அவர்கள் சாப்பிட்டபிற்பாடு, அவன் எழுந்து, எலியாவுக்குப் பின்சென்று அவனுக்கு ஊழியஞ்செய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ன் இவனை விட்டுப் போய், ஓர் ஏர்மாடுகளைப் பிடித்து அடித்து, ஏரின் மரமுட்டுகளால் அவைகளின் இறைச்சியைச் சமைத்து ஜனங்களுக்குக் கொடுத்தான்; அவர்கள் சாப்பிட்டபிற்பாடு, அவன் எழுந்து, எலியாவுக்குப் பின்சென்று அவனுக்கு ஊழியஞ்செய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ன் இவனை விட்டுப் போய், ஓர் ஏர்மாடுகளைப் பிடித்து அடித்து, ஏரின் மரமுட்டுகளால் அவைகளின் இறைச்சியைச் சமைத்து ஜனங்களுக்குக் கொடுத்தான்; அவர்கள் சாப்பிட்டபிற்பாடு, அவன் எழுந்து, எலியாவுக்குப் பின்சென்று அவனுக்கு ஊழியஞ்செய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17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ಈಜೆಬೆಲಳು ಎಲೀಯನ ಬಳಿಗೆ ದೂತ ನನ್ನು ಕಳುಹಿಸಿ--ನಾನು ನಾಳೆ ಇಷ್ಟು ಹೊತ್ತಿಗೆ ಅವ ರಲ್ಲಿರುವ ಒಬ್ಬೊಬ್ಬನ ಪ್ರಾಣ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ನಿನ್ನ ಪ್ರಾಣಕ್ಕೂ ಮಾಡದೆ ಹೋದರೆ ದೇವರುಗಳು ನನಗೆ ಹೀಗೆಯೂ ಹೆಚ್ಚಾಗಿಯೂ ಮಾಡಲಿ ಎಂದು ಹೇಳಿ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ವನು ಅದನ್ನು ಕೇಳಿ ಎದ್ದು ತನ್ನ ಪ್ರಾಣಕ್ಕೋಸ್ಕರ ಯೆಹೂದಕ್ಕೆ ಸೇರಿದ ಬೇರ್ಷೆಬಕ್ಕೆ ಹೊರಟುಹೋಗಿ ಅಲ್ಲಿ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ವಕನನ್ನು ಬ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ದರೆ ಅವನು ಅರಣ್ಯದಲ್ಲಿ ಒಂದು ದಿವಸದ ಪ್ರಯಾಣ ಮಾಡಿ ಷಿಟ್ಟೀಮ್‌ ಮರದ ಕೆಳಗೆ ಕುಳಿತು ತಾನು ಸಾಯಬೇಕೆಂದು ಬೇ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ಡು--ಕರ್ತನೇ, ಈಗ ಸಾಕು; ನನ್ನ ಪ್ರಾಣವನ್ನು ತೆಗೆದುಕೋ. ಯಾಕಂದರೆ ನನ್ನ ಪಿತೃಗಳಿಗಿಂತ ನಾನು ಉತ್ತಮನ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ನು ಷಿಟ್ಟೀಮ್‌ ಮರದ ಕೆಳಗೆ ಮಲಗಿಕೊಂಡು ನಿದ್ರೆಮಾಡುತ್ತಿರುವಾಗ ಇಗೋ, ಒಬ್ಬ ದೂತನು ಅವನನ್ನು ತಟ್ಟಿ ಅವನಿಗೆಎದ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ನ್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ನು ಎದ್ದು ನೋಡಿದಾಗ ಇಗೋ, ಕೆಂಡದಲ್ಲಿ ಸುಡಲ್ಪಟ್ಟ ರೊಟ್ಟಿಯೂ ಒಂದು ತಂಬಿಗೆ ನೀರೂ ಅವನ ತಲೆಯ ಕಡೆಗೆ ಇತ್ತು. ಆ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ು ತಿಂದು ಕುಡಿದು ತಿರಿಗಿ ಮಲಗಿ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ತಿರಿಗಿ ಎರಡನೆಯ ಸಾರಿ ಕರ್ತನ ದೂತನು ಬಂದು ಅವನನ್ನು ತಟ್ಟಿ ಅವನಿಗೆ--ನೀನೆದ್ದು ತಿನ್ನು; ಯಾಕಂದರೆ ಪ್ರಯಾಣವು ನಿ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ಚ್ಚಾಗಿದ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ಗ ಅವನೆದ್ದು ತಿಂದು ಕುಡಿದು ಆ ಭೋಜನದ ಶಕ್ತಿ ಯಿಂದ ನಾಲ್ವತ್ತು ದಿವಸ ಹಗಲೂ ರಾತ್ರಿ ಪ್ರಯಾಣ ಮಾಡಿ ಹೋರೇಬ ಎಂಬ ದೇ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ಟ್ಟದ ವರೆಗೂ ನಡ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ವನು ಅಲ್ಲಿರುವ ಒಂದು ಗವಿಗೆ ಬಂದು ಅಲ್ಲಿ ವಾಸಿಸಿದನು. ಆಗ ಇಗೋ, ಅವನಿಗೆ ಕರ್ತನ ವಾಕ್ಯ ಉಂಟಾಗಿ ಅವನಿಗೆ--ಎಲೀಯನ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ಿ ಏನು ಮಾಡುತ್ತ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ಎಲೀಯನು ಮಾಡಿದ್ದೆಲ್ಲವನ್ನೂ ಅವನು ಕತ್ತಿಯಿಂದ ಎಲ್ಲಾ ಪ್ರವಾದಿಗಳನ್ನು ಕೊಂದುಹಾಕಿದ್ದೆಲ್ಲವನ್ನೂ ಅಹಾಬ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ಈಜೆಬೆಲಳಿಗೆ ತಿಳಿಸಿದಾಗ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ದಕ್ಕವನು--ಸೈನ್ಯಗಳ ದೇವ ರಾದ ಕರ್ತನಿಗೋಸ್ಕರ ನಾನು ಬಹು ರೋಷವುಳ್ಳವ ನಾಗಿದ್ದೇನೆ; ಯಾಕಂದರೆ ಇಸ್ರಾಯೇಲಿನ ಮಕ್ಕ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ಒಡಂಬಡಿಕೆಯನ್ನು ಬಿಟ್ಟು ನಿನ್ನ ಬಲಿ ಪೀಠಗಳನ್ನು ಕೆಡವಿ ನಿನ್ನ ಪ್ರವಾದಿಗಳನ್ನು ಕತ್ತಿಯಿಂದ ಕೊಂದು ಹಾಕಿದ್ದಾರ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ಹೌದು, ನಾನೊಬ್ಬನೇ ಉಳಿದಿ ದ್ದೇನೆ; ಆದರೆ ಅವರು ನನ್ನ ಪ್ರಾಣವನ್ನು ತೆಗೆದುಬಿಡಲು ಹುಡುಕುತ್ತಾರ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ಗ ಆತನು--ನೀನು ಹೊರಗೆ ಬಂದು ಬೆಟ್ಟದ ಮೇಲೆ ಕರ್ತನ ಮುಂದೆ ನಿಲ್ಲು ಅಂದನು. ಇಗೋ, ಕರ್ತನು ಹಾದುಹೋದನು;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ಂದೆ ಬೆಟ್ಟಗಳನ್ನು ಭೇದಿಸುವಂಥ, ಗುಡ್ಡ ಗಳನ್ನು ಒಡೆಯುವಂಥ ಮಹಾ ಬಲವಾದ ಗಾಳಿ; ಆ ಗಾಳಿಯಲ್ಲಿ ಕರ್ತನು ಇರಲಿಲ್ಲ. ಗಾಳ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ರು ವಾಯ ಭೂಕಂಪವು; ಆ ಭೂಕಂಪದಲ್ಲಿ ಕರ್ತನು ಇ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ಭೂಕಂಪದ ತರುವಾಯ ಬೆಂಕಿಯು; ಆ ಬೆಂಕಿಯಲ್ಲಿ ಕರ್ತನು ಇರಲಿಲ್ಲ. ಬೆಂಕಿಯ ತರು ವಾಯ ಮೆಲ್ಲನೆಯಾದಂಥ, ಸೂಕ್ಷ್ಮವಾದಂ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ಬ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ಎಲೀಯನು ಅದನ್ನು ಕೇಳಿದಾಗ ತನ್ನ ಕಂಬಳಿ ಯಿಂದ ತನ್ನ ಮುಖವನ್ನು ಮುಚ್ಚಿಕೊಂಡು ಹೊರಗೆ ಬಂದು ಗವಿಯ ದ್ವಾರ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ಂತನು. ಆಗ ಇಗೋಎಲೀಯನೇ, ಇಲ್ಲಿ ಏನು ಮಾಡುತ್ತೀ ಎಂಬ ಶಬ್ದವು ಅವನಿಗೆ ಉಂಟ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ದಕ್ಕೆ ಅವನು--ಸೈನ್ಯಗಳ ದೇವರಾದ ಕರ್ತನಿಗೋಸ್ಕರ ನಾನು ಮಹಾ ರೋಷವು ಳ್ಳವನಾಗಿದ್ದೆನು; ಯಾಕಂದರೆ ಇಸ್ರಾಯೇ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ಕ್ಕಳು ನಿನ್ನ ಒಡಂಬಡಿಕೆಯನ್ನು ಬಿಟ್ಟು ನಿನ್ನ ಬಲಿಪೀಠಗಳನ್ನು ಕೆಡವಿ ನಿನ್ನ ಪ್ರವಾದಿಗಳನ್ನು ಕತ್ತಿಯಿಂದ ಕೊ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ಕಿದ್ದಾರೆ; ನಾನೊಬ್ಬನೇ ಉಳಿದಿದ್ದೇನೆ; ಅವರು ನನ್ನ ಪ್ರಾಣವನ್ನು ತೆಗೆಯಲು ಹುಡುಕುತ್ತಾರ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ಗ ಕರ್ತನು ಅವನಿಗೆ--ನೀನು ಹೋಗಿ ನಿನ್ನ ಮಾರ್ಗದಲ್ಲಿ ದಮಸ್ಕದ ಅರಣ್ಯಕ್ಕೆ ತಿರಿಗಿಕೊಂಡು ಒಳಗೆ ಹೋಗಿ ಹಜಾಯೇಲ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ಾಮಿನ ಮೇಲೆ ಅರಸನಾಗಿರಲು ಅಭಿಷೇಕಿಸು. ಇದಲ್ಲದೆ ನಿಂಷಿಯನ ಮಗನಾದ ಯೇಹುವನ್ನು ಇಸ್ರಾಯೇಲಿನ ಮೇಲೆ ಅರಸನಾಗಿರ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ಭಿಷೇಕಿಸಿ, ಅಬೇಲ್‌ಮೆಹೋಲ ಊರಿನವನಾದ ಶಾಫಾಟನ ಮಗನಾಗಿರುವ ಎಲೀಷ ನನ್ನು ನಿನಗೆ ಬದಲಾಗಿ ಪ್ರವಾದಿಯಾಗಿರಲು ಅಭಿ ಷೇಕ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ಹಜಾಯೇಲನ ಕತ್ತಿಗೆ ತಪ್ಪಿದವನನ್ನು ಯೇಹುವ ಕೊಂದುಹಾಕುವ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ಯೇಹುವಿನ ಕತ್ತಿಗೆ ತಪ್ಪಿದವನನ್ನು ಎಲೀಷನು ಕೊಂದುಹಾಕ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ದರೆ ಬಾಳನಿಗೆ ಬೊಗ್ಗದೆ ಇರುವ ಸಕಲ ಮೊಣ ಕಾಲುಗಳೂ ಅದನ್ನು ಮುದ್ದಿಡದ ಸಕಲ ಬಾಯಿಗಳೂ ಆಗಿರುವ ಏಳು ಸಾವಿರ ಮಂದಿ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 ಲಿನಲ್ಲಿ ನನಗೋಸ್ಕರ ಉಳಿಸಿಕೊಂಡಿದ್ದೇ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ಹಾಗೆಯೇ ಅವನು ಅಲ್ಲಿಂದ ಹೊರಟು ಶಾಫಾ ಟನ ಮಗನಾದ ಎಲೀಷನನ್ನು ಕಂಡುಕೊಂಡನು; ಅವನು ತನ್ನ ಮುಂದೆ ಇರುವ ಹನ್ನೆರಡು ಜೋ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ತ್ತುಗಳಿಂದ ಉಳುತ್ತಿದ್ದನು; ಅವನು ಹನ್ನೆರಡನೇ ಜೋಡಿನ ಸಂಗಡ ಇದ್ದನು. ಎಲೀಯನು ಅವನ ಪಕ್ಕದಲ್ಲಿ ಹಾದು ಹೋಗಿ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ಂಬಳಿಯನ್ನು ಅವನ ಮೇಲೆ ಹಾಕ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ಗ ಅವನು ಎತ್ತುಗಳನ್ನು ಬಿಟ್ಟು ಎಲೀಯನ ಹಿಂದೆ ಓಡಿಹೋಗಿ ಅವನಿಗೆ --ಅಪ್ಪಣೆಯಾದರೆ ನಾನು ನನ್ನ ತಂದೆತಾಯಿ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ದ್ದಿಟ್ಟು ನಿನ್ನನ್ನು ಹಿಂಬಾಲಿಸುವೆನು ಅಂದನು. ಅವನು ಇವನಿಗೆ--ಹಿಂದಕ್ಕೆ ಹೋಗು; ನಾನು ನಿನಗೆ ಏನು ಮಾಡಿದ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ಗ ಇವನು ಅವನನ್ನು ಬಿಟ್ಟು ತಿರುಗಿಕೊಂಡು ಒಂದು ಜೋಡು ಎತ್ತುಗಳನ್ನು ತಕ್ಕೊಂಡು ಅವುಗಳನ್ನು ಕೊಂದು ಆ ಜೋಡು ಎ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ಂಟೆಗಳಿಂದ ಅವುಗಳ ಮಾಂಸ ವನ್ನು ಬೇಯಿಸಿ ಜನರಿಗೆ ಕೊಟ್ಟನು. ಅವರು ತಿಂದ ತರುವಾಯ ಅವನು ಎದ್ದು ಎಲೀಯನ ಹಿಂದೆ 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ಿಗೆ ಸೇವೆ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2026-10-21T06:51:53Z</dcterms:created>
  <dcterms:modified xsi:type="dcterms:W3CDTF">2026-10-21T06:51:53Z</dcterms:modified>
  <dc:title>1 ಅರಸುಗಳು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