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் நாகாஸ் என்னும் அம்மோனியன் வந்து, கீலேயாத்திலிருக்கிற யாபேசை முற்றிக்கைபோட்டான்; அப்பொழுது யாபேசின் மனுஷர் எல்லாரும் நாகாசை நோக்கி: எங்களோடே உடன்படிக்கைபண்ணும்; அப்பொழுது உம்மைச் சேவிப்போம் எ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் நாகாஸ் என்னும் அம்மோனியன் வந்து, கீலேயாத்திலிருக்கிற யாபேசை முற்றிக்கைபோட்டான்; அப்பொழுது யாபேசின் மனுஷர் எல்லாரும் நாகாசை நோக்கி: எங்களோடே உடன்படிக்கைபண்ணும்; அப்பொழுது உம்மைச் சேவிப்போம்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் நாகாஸ் என்னும் அம்மோனியன் வந்து, கீலேயாத்திலிருக்கிற யாபேசை முற்றிக்கைபோட்டான்; அப்பொழுது யாபேசின் மனுஷர் எல்லாரும் நாகாசை நோக்கி: எங்களோடே உடன்படிக்கைபண்ணும்; அப்பொழுது உம்மைச் சேவிப்போம்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ம்மோனியனாகிய நாகாஸ்: நான் உங்கள் ஒவ்வொருவருடைய வலது கண்ணையும் பிடுங்கி, இதினாலே இஸ்ரவேல் எல்லாவற்றின் மேலும் நிந்தைவரப்பண்ணுவதே நான் உங்களோடே பண்ணும் உடன்படிக்கை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ம்மோனியனாகிய நாகாஸ்: நான் உங்கள் ஒவ்வொருவருடைய வலது கண்ணையும் பிடுங்கி, இதினாலே இஸ்ரவேல் எல்லாவற்றின் மேலும் நிந்தைவரப்பண்ணுவதே நான் உங்களோடே பண்ணும் உடன்படிக்கை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யாபேசின் மூப்பர்கள்: நாங்கள் இஸ்ரவேல் நாடெங்கும் ஸ்தானாபதிகளை அனுப்பும்படி, ஏழுநாள் எங்களுக்குத் தவணைகொடும், எங்களை ரட்சிப்பார் இல்லாவிட்டால், அப்பொழுது உம்மிடத்தில் வருவோம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யாபேசின் மூப்பர்கள்: நாங்கள் இஸ்ரவேல் நாடெங்கும் ஸ்தானாபதிகளை அனுப்பும்படி, ஏழுநாள் எங்களுக்குத் தவணைகொடும், எங்களை ரட்சிப்பார் இல்லாவிட்டால், அப்பொழுது உம்மிடத்தில் வருவோம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யாபேசின் மூப்பர்கள்: நாங்கள் இஸ்ரவேல் நாடெங்கும் ஸ்தானாபதிகளை அனுப்பும்படி, ஏழுநாள் எங்களுக்குத் தவணைகொடும், எங்களை ரட்சிப்பார் இல்லாவிட்டால், அப்பொழுது உம்மிடத்தில் வருவோம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ஸ்தானாபதிகள் சவுலின் ஊராகிய கிபியாவிலே வந்து, ஜனங்களின் காதுகேட்க அந்தச் செய்திகளைச் சொன்னார்கள்; அப்பொழுது ஜனங்களெல்லாரும் சத்தமிட்டு அழு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சவுல் மாடுகளின் பின்னாலே வயலிலிருந்து வந்து, ஜனங்கள் அழுகிற முகாந்தரம் என்ன என்று கேட்டான்; யாபேசின் மனுஷர் சொல்லிய செய்திகளை அவனுக்குத் தெரிவித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சவுல் மாடுகளின் பின்னாலே வயலிலிருந்து வந்து, ஜனங்கள் அழுகிற முகாந்தரம் என்ன என்று கேட்டான்; யாபேசின் மனுஷர் சொல்லிய செய்திகளை அவனுக்குத் தெரிவித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் இந்தச் செய்திகளைக் கேட்டவுடனே, தேவனுடைய ஆவி அவன்மேல் இறங்கினதினால் அவன் மிகவும் கோபம் மூண்டவனாக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் இந்தச் செய்திகளைக் கேட்டவுடனே, தேவனுடைய ஆவி அவன்மேல் இறங்கினதினால் அவன் மிகவும் கோபம் மூண்டவனாக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ஓரிணைமாட்டைப் பிடித்து, துண்டித்து, அந்த ஸ்தானாபதிகள் கையிலே கொடுத்து, இஸ்ரவேலின் நாடுகளுக்கெல்லாம் அனுப்பி: சவுலின் பின்னாலேயும், சாமுவேலின் பின்னாலேயும் புறப்படாதவன் எவனோ, அவனுடைய மாடுகளுக்கு இப்படிச் செய்யப்படும் என்று சொல்லியனுப்பினான்; அப்பொழுது கர்த்தரால் உண்டான பயங்கரம் ஜனத்தின்மேல் வந்ததினால், ஒருமனப்பட்டுப் புறப்பட்டு வ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ஓரிணைமாட்டைப் பிடித்து, துண்டித்து, அந்த ஸ்தானாபதிகள் கையிலே கொடுத்து, இஸ்ரவேலின் நாடுகளுக்கெல்லாம் அனுப்பி: சவுலின் பின்னாலேயும், சாமுவேலின் பின்னாலேயும் புறப்படாதவன் எவனோ, அவனுடைய மாடுகளுக்கு இப்படிச் செய்யப்படும் என்று சொல்லியனுப்பினான்; அப்பொழுது கர்த்தரால் உண்டான பயங்கரம் ஜனத்தின்மேல் வந்ததினால், ஒருமனப்பட்டுப் புறப்பட்டு வ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ஓரிணைமாட்டைப் பிடித்து, துண்டித்து, அந்த ஸ்தானாபதிகள் கையிலே கொடுத்து, இஸ்ரவேலின் நாடுகளுக்கெல்லாம் அனுப்பி: சவுலின் பின்னாலேயும், சாமுவேலின் பின்னாலேயும் புறப்படாதவன் எவனோ, அவனுடைய மாடுகளுக்கு இப்படிச் செய்யப்படும் என்று சொல்லியனுப்பினான்; அப்பொழுது கர்த்தரால் உண்டான பயங்கரம் ஜனத்தின்மேல் வந்ததினால், ஒருமனப்பட்டுப் புறப்பட்டு வ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ப் பேசேக்கிலே இலக்கம் பார்த்தான்; இஸ்ரவேல் புத்திரரில் மூன்றுலட்சம்பேரும், யூதா மனுஷரில் முப்பதினாயிரம்பேரும் இரு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ப் பேசேக்கிலே இலக்கம் பார்த்தான்; இஸ்ரவேல் புத்திரரில் மூன்றுலட்சம்பேரும், யூதா மனுஷரில் முப்பதினாயிரம்பேரும் இ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ந்த ஸ்தானாபதிகளை அவர்கள் நோக்கி: நாளைக்கு வெயில் ஏறுகிறதற்கு முன்னே உங்களுக்கு ரட்சிப்புக் கிடைக்கும் என்று கீலேயாத்திலிருக்கிற யாபேசின் மனுஷருக்குச் சொல்லுங்கள் என்றார்கள்; ஸ்தானாபதிகள் வந்து யாபேசின் மனுஷரிடத்தில் அதை அறிவித்தார்கள்; அதற்கு அவர்கள் சந்தோஷப்ப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ந்த ஸ்தானாபதிகளை அவர்கள் நோக்கி: நாளைக்கு வெயில் ஏறுகிறதற்கு முன்னே உங்களுக்கு ரட்சிப்புக் கிடைக்கும் என்று கீலேயாத்திலிருக்கிற யாபேசின் மனுஷருக்குச் சொல்லுங்கள் என்றார்கள்; ஸ்தானாபதிகள் வந்து யாபேசின் மனுஷரிடத்தில் அதை அறிவித்தார்கள்; அதற்கு அவர்கள் சந்தோஷப்ப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யாபேசின் மனுஷர்: நாளைக்கு உங்களிடத்தில் வருவோம், அப்பொழுது உங்கள் இஷ்டப்படியெல்லாம் எங்களுக்குச் செய்யுங்கள்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யாபேசின் மனுஷர்: நாளைக்கு உங்களிடத்தில் வருவோம், அப்பொழுது உங்கள் இஷ்டப்படியெல்லாம் எங்களுக்குச் செய்யுங்கள்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ுநாளிலே சவுல் ஜனங்களை மூன்று படையாக வகுத்து, கிழக்கு வெளுத்துவரும் ஜாமத்தில் பாளயத்திற்குள் வந்து வெயில் ஏறும்வரைக்கும் அம்மோனியரை முறிய அடித்தான்; தப்பினவர்களில் இரண்டுபேராகிலும் சேர்ந்து ஓடிப்போகாதபடி எல்லாரும் சிதறிப் போ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ுநாளிலே சவுல் ஜனங்களை மூன்று படையாக வகுத்து, கிழக்கு வெளுத்துவரும் ஜாமத்தில் பாளயத்திற்குள் வந்து வெயில் ஏறும்வரைக்கும் அம்மோனியரை முறிய அடித்தான்; தப்பினவர்களில் இரண்டுபேராகிலும் சேர்ந்து ஓடிப்போகாதபடி எல்லாரும் சிதறிப் போ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ுநாளிலே சவுல் ஜனங்களை மூன்று படையாக வகுத்து, கிழக்கு வெளுத்துவரும் ஜாமத்தில் பாளயத்திற்குள் வந்து வெயில் ஏறும்வரைக்கும் அம்மோனியரை முறிய அடித்தான்; தப்பினவர்களில் இரண்டுபேராகிலும் சேர்ந்து ஓடிப்போகாதபடி எல்லாரும் சிதறிப் போ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ஜனங்கள் சாமுவேலை நோக்கி: சவுலா நமக்கு ராஜாவாயிருக்கப்போகிறவன் என்று சொன்னவர்கள் யார்? அந்த மனுஷரை நாங்கள் கொன்று போடும்படிக்கு ஒப்புக்கொடுங்கள் எ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ஜனங்கள் சாமுவேலை நோக்கி: சவுலா நமக்கு ராஜாவாயிருக்கப்போகிறவன் என்று சொன்னவர்கள் யார்? அந்த மனுஷரை நாங்கள் கொன்று போடும்படிக்கு ஒப்புக்கொடுங்கள்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ச் சவுல்: இன்றையதினம் ஒருவரும் கொல்லப்படலாகாது; இன்று கர்த்தர் இஸ்ரவேலுக்கு இரட்சிப்பை அருளினார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ச் சவுல்: இன்றையதினம் ஒருவரும் கொல்லப்படலாகாது; இன்று கர்த்தர் இஸ்ரவேலுக்கு இரட்சிப்பை அருளினார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சாமுவேல் ஜனங்களை நோக்கி: நாம் கில்காலுக்குப் போய், அங்கே ராஜ்யபாரத்தை ஸ்திரப்படுத்துவோம் வாருங்கள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சாமுவேல் ஜனங்களை நோக்கி: நாம் கில்காலுக்குப் போய், அங்கே ராஜ்யபாரத்தை ஸ்திரப்படுத்துவோம் வாருங்கள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ஜனங்கள் எல்லாரும் கில்காலுக்குப் போய், அவ்விடத்திலே கர்த்தருடைய சந்நிதியில் சவுலை ராஜாவாக ஏற்படுத்தி, அங்கே கர்த்தருடைய சந்நிதியில் சமாதானபலிகளைச் செலுத்தி, அங்கே சவுலும் இஸ்ரவேல் மனுஷர் யாவரும் மிகவும் சந்தோஷங்கொண்டாட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ஜனங்கள் எல்லாரும் கில்காலுக்குப் போய், அவ்விடத்திலே கர்த்தருடைய சந்நிதியில் சவுலை ராஜாவாக ஏற்படுத்தி, அங்கே கர்த்தருடைய சந்நிதியில் சமாதானபலிகளைச் செலுத்தி, அங்கே சவுலும் இஸ்ரவேல் மனுஷர் யாவரும் மிகவும் சந்தோஷங்கொண்டாட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അമ്മോന്യനായ നാഹാശ് പുറപ്പെട്ടുവന്നു ഗിലെയാദിലെ യാബേശിന്നു നേരെ പാളയം ഇറങ്ങി; യാബേശ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വാസികൾ ഒക്കെയും നാഹാശിനോടു: ഞങ്ങളോടു ഒരു ഉടമ്പടി ചെയ്യേണം; എന്നാൽ ഞങ്ങൾ നിന്നെ സേവിക്കാ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മ്മോന്യനായ നാഹാശ് അവരോടു: നിങ്ങളുടെ വലങ്കണ്ണൊക്കെയും ചുഴന്നെടുക്കയും എല്ലായിസ്രായേലിന്മേലും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ദ വരുത്തുകയും ചെയ്യും എന്നുള്ള സമ്മതത്തിന്മേൽ ഞാൻ നിങ്ങളോടു ഉടമ്പടി ചെയ്യാ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ാബേശിലെ മൂപ്പന്മാർ അവനോടു: ഞങ്ങൾ യിസ്രായേൽദേശത്തെല്ലാടവും ദൂതന്മാരെ അയപ്പാൻ തക്കവണ്ണം ഞ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ഴു ദിവസത്തെ ഇട തരേണം; ഞങ്ങളെ രക്ഷിപ്പാൻ ആരുമില്ലെങ്കിൽ ഞങ്ങൾ നിന്റെ അടുക്കൽ ഇറങ്ങിവരാ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ദൂതന്മാർ ശൌലിന്റെ ഗിബെയയിൽ ചെന്നു ആ വർത്തമാനം ജനത്തെ പറഞ്ഞു കേൾപ്പിച്ചു; ജനമെല്ലാം ഉറക്കെ കര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പ്പോൾ ഇതാ, ശൌൽ കന്നുകാലികളെയും കൊണ്ടു വയലിൽനിന്നു വരുന്നു. ജനം കരയുന്ന സംഗതി എന്തു എന്നു ശൌ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ോദിച്ചു. അവർ യാബേശ്യരുടെ വർത്തമാനം അവനെ അറി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ശൌൽ വർത്തമാനം കേട്ടപ്പോൾ ദൈവത്തിന്റെ ആത്മാവു അവന്റെമേൽ ശക്തിയോടെ വന്നു; അവന്റെ കോപം ഏറ്റ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്വല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ൻ ഒരേർ കാളയെ പിടിച്ചു കഷണംകഷണമായി ഖണ്ഡിച്ചു ദൂതന്മാരുടെ കയ്യിൽ യിസ്രായേൽദേശത്തെല്ലാട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ത്തയച്ചു: ആരെങ്കിലും ശൌലിന്റെയും ശമൂവേലിന്റെയും പിന്നാലെ പുറപ്പെട്ടുവരാതിരുന്നാൽ അവന്റെ കാള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ങ്ങനെ ചെയ്യും എന്നു പറയിച്ചു. അപ്പോൾ യഹോവയുടെ ഭീതി ജനത്തിന്മേൽ വീണു, അവർ ഏകമനസ്സോടെ പുറ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ൻ ബേസെക്കിൽവെച്ചു അവരെ എണ്ണി; യിസ്രായേല്യർ മൂന്നു ലക്ഷവും യെഹൂദ്യർ മുപ്പതിനായിര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വന്ന ദൂതന്മാരോടു അവർ: നിങ്ങൾ ഗിലെയാദിലെ യാബേശ്യരോടു: നാളെ വെയിൽ മൂക്കുമ്പോഴേക്കു നിങ്ങൾക്കു രക്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ും എന്നു പറവിൻ എന്നു പറഞ്ഞു. ദൂതന്മാർ ചെന്നു യാബേശ്യരോടു അറിയിച്ചപ്പോൾ അവർ സന്തോ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പിന്നെ യാബേശ്യർ: നാളെ ഞങ്ങൾ നിങ്ങളുടെ അടുക്കൽ ഇറങ്ങിവരും; നിങ്ങൾക്കു ബോധിച്ചതൊക്കെയും ഞങ്ങള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ുകൊൾവിൻ എന്നു പറഞ്ഞ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പിറ്റെന്നാൾ ശൌൽ ജനത്തെ മൂന്നു കൂട്ടമായി വിഭാഗിച്ചു; അവർ പ്രഭാതയാമത്തിൽ പാളയത്തിന്റെ നടുവ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ന്നു വെയിൽ മൂക്കുംവരെ അമ്മോന്യരെ സംഹരിച്ചു; ശേഷിച്ചവരോ രണ്ടു പേർ ഒന്നിച്ചിരിക്കാത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ിതറിപ്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നന്തരം ജനം ശമൂവേലിനോടു: ശൌൽ ഞങ്ങൾക്കു രാജാവായിരിക്കുമോ എന്നു പറഞ്ഞതു ആർ? അവരെ ഏല്പിച്ചുതരേണ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ൾ അവരെ കൊന്നുകളയ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ിന്നു ശൌൽ: ഇന്നു ഒരു മനുഷ്യനെയും കൊല്ലരുതു; ഇന്നു യഹോവ യസ്രായേലിന്നു രക്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ത്തിയിരിക്കുന്നുവല്ല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പിന്നെ ശമൂവേൽ ജനത്തോടു: വരുവിൻ; നാം ഗില്ഗാലിൽ ചെന്നു, അവിടെവെച്ചു രാജത്വം പുതുക്കുക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ങ്ങനെ ജനമെല്ലാം ഗില്ഗാലിൽ ചെന്നു; അവർ ശൌലിനെ ഗില്ഗാലിൽ യഹോവയുടെ സന്നിധിയിൽവെച്ചു രാജാവ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അവിടെ യഹോവയുടെ സന്നിധിയിൽ സമാധാനയാഗങ്ങൾ കഴിച്ചു; ശൌലും യിസ്രായേല്യരൊക്കെയും ഏറ്റവും സന്തോ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2026-10-21T06:19:06Z</dcterms:created>
  <dcterms:modified xsi:type="dcterms:W3CDTF">2026-10-21T06:19:06Z</dcterms:modified>
  <dc:title>1 ശമൂവേൽ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