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ற்றவர்களைக் குற்றவாளியாகத் தீர்க்கிறவனே, நீ யாரானாலும் சரி, போக்குச்சொல்ல உனக்கு இடமில்லை; நீ குற்றமாகத் தீர்க்கிறவைகள் எவைகளோ, அவைகளை நீயே செய்கிறபடியால், நீ மற்றவர்களைக்குறித்துச் சொல்லுகிற தீர்ப்பினாலே உன்னைத்தானே குற்றவாளியாகத் தீர்க்கிற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ற்றவர்களைக் குற்றவாளியாகத் தீர்க்கிறவனே, நீ யாரானாலும் சரி, போக்குச்சொல்ல உனக்கு இடமில்லை; நீ குற்றமாகத் தீர்க்கிறவைகள் எவைகளோ, அவைகளை நீயே செய்கிறபடியால், நீ மற்றவர்களைக்குறித்துச் சொல்லுகிற தீர்ப்பினாலே உன்னைத்தானே குற்றவாளியாகத் தீர்க்கிற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ற்றவர்களைக் குற்றவாளியாகத் தீர்க்கிறவனே, நீ யாரானாலும் சரி, போக்குச்சொல்ல உனக்கு இடமில்லை; நீ குற்றமாகத் தீர்க்கிறவைகள் எவைகளோ, அவைகளை நீயே செய்கிறபடியால், நீ மற்றவர்களைக்குறித்துச் சொல்லுகிற தீர்ப்பினாலே உன்னைத்தானே குற்றவாளியாகத் தீர்க்கிற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ற்றவர்களைக் குற்றவாளியாகத் தீர்க்கிறவனே, நீ யாரானாலும் சரி, போக்குச்சொல்ல உனக்கு இடமில்லை; நீ குற்றமாகத் தீர்க்கிறவைகள் எவைகளோ, அவைகளை நீயே செய்கிறபடியால், நீ மற்றவர்களைக்குறித்துச் சொல்லுகிற தீர்ப்பினாலே உன்னைத்தானே குற்றவாளியாகத் தீர்க்கிற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வைகளைச் செய்கிறவர்களுக்குத் தேவனுடைய நியாயத்தீர்ப்பு சத்தியத்தின்படியே இருக்கிறதென்று அறிந்திருக்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வைகளைச் செய்கிறவர்களுக்குத் தேவனுடைய நியாயத்தீர்ப்பு சத்தியத்தின்படியே இருக்கிறதென்று அறிந்திரு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டிப்பட்டவைகளைச் செய்கிறவர்களைக் குற்றவாளிகளென்று தீர்த்தும், அவைகளையே செய்கிறவனே, நீ தேவனுடைய நியாயத்தீர்ப்புக்குத் தப்பிக்கொள்ளலாமென்று நினைக்கிறாயா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டிப்பட்டவைகளைச் செய்கிறவர்களைக் குற்றவாளிகளென்று தீர்த்தும், அவைகளையே செய்கிறவனே, நீ தேவனுடைய நியாயத்தீர்ப்புக்குத் தப்பிக்கொள்ளலாமென்று நினைக்கிறாய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ல்லது தேவதயவு நீ குணப்படும்படி உன்னை ஏவுகிறதென்று அறியாமல், அவருடைய தயவு பொறுமை நீடியசாந்தம் இவைகளின் ஐசுவரியத்தை அசட்டைபண்ணுகிறாய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ல்லது தேவதயவு நீ குணப்படும்படி உன்னை ஏவுகிறதென்று அறியாமல், அவருடைய தயவு பொறுமை நீடியசாந்தம் இவைகளின் ஐசுவரியத்தை அசட்டைபண்ணுகிறாய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ல்லது தேவதயவு நீ குணப்படும்படி உன்னை ஏவுகிறதென்று அறியாமல், அவருடைய தயவு பொறுமை நீடியசாந்தம் இவைகளின் ஐசுவரியத்தை அசட்டைபண்ணுகிறாய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மனக்கடினத்திற்கும் குணப்படாத இருதயத்திற்கும் ஏற்றபடி, தேவனுடைய நீதியுள்ள தீர்ப்பு வெளிப்படும் கோபாக்கினைநாளிலே உனக்காகக் கோபாக்கினையைக் குவித்துக்கொள்ளுகிறாய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மனக்கடினத்திற்கும் குணப்படாத இருதயத்திற்கும் ஏற்றபடி, தேவனுடைய நீதியுள்ள தீர்ப்பு வெளிப்படும் கோபாக்கினைநாளிலே உனக்காகக் கோபாக்கினையைக் குவித்துக்கொள்ளுகிறாய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மனக்கடினத்திற்கும் குணப்படாத இருதயத்திற்கும் ஏற்றபடி, தேவனுடைய நீதியுள்ள தீர்ப்பு வெளிப்படும் கோபாக்கினைநாளிலே உனக்காகக் கோபாக்கினையைக் குவித்துக்கொள்ளுகிறாய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அவனவனுடைய கிரியைகளுக்குத்தக்கதாய் அவனவனுக்குப் பலனளி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ோர்ந்துபோகாமல் நற்கிரியைகளைச் செய்து, மகிமையையும் கனத்தையும் அழியாமையையும் தேடுகிறவர்களுக்கு நித்தியஜீவனை அளிப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ோர்ந்துபோகாமல் நற்கிரியைகளைச் செய்து, மகிமையையும் கனத்தையும் அழியாமையையும் தேடுகிறவர்களுக்கு நித்தியஜீவனை அளிப்ப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ோர்ந்துபோகாமல் நற்கிரியைகளைச் செய்து, மகிமையையும் கனத்தையும் அழியாமையையும் தேடுகிறவர்களுக்கு நித்தியஜீவனை அளிப்ப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ண்டைக்காரராயிருந்து, சத்தியத்திற்குக் கீழ்ப்படியாமல், அநியாயத்திற்குக் கீழ்ப்படிந்திருக்கிறவர்களுக்கோ உக்கிரகோபாக்கினை வ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ண்டைக்காரராயிருந்து, சத்தியத்திற்குக் கீழ்ப்படியாமல், அநியாயத்திற்குக் கீழ்ப்படிந்திருக்கிறவர்களுக்கோ உக்கிரகோபாக்கினை வ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பு யூதரிலும் பின்பு கிரேக்கரிலும் பொல்லாங்குசெய்கிற எந்த மனுஷ ஆத்துமாவுக்கும் உபத்திரவமும் வியாகுலமும் உண்ட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பு யூதரிலும் பின்பு கிரேக்கரிலும் பொல்லாங்குசெய்கிற எந்த மனுஷ ஆத்துமாவுக்கும் உபத்திரவமும் வியாகுலமும் உண்ட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ன்பு யூதரிலும் பின்பு கிரேக்கரிலும் எவன் நன்மைசெய்கிறானோ அவனுக்கு மகிமையும் கனமும் சமாதானமும் உண்ட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ன்பு யூதரிலும் பின்பு கிரேக்கரிலும் எவன் நன்மைசெய்கிறானோ அவனுக்கு மகிமையும் கனமும் சமாதானமும் உண்டா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ிடத்தில் பட்சபாதம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ர்கள் நியாயப்பிரமாணமில்லாமல் பாவஞ்செய்கிறார்களோ, அவர்கள் நியாயப்பிரமாணமில்லாமல் கெட்டுப்போவார்கள்; எவர்கள் நியாயப்பிரமாணத்துக்குட்பட்டவர்களாய்ப் பாவஞ்செய்கிறார்களோ, அவர்கள் நியாயப்பிரமாணத்தினாலே ஆக்கினைத்தீர்ப்படை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ர்கள் நியாயப்பிரமாணமில்லாமல் பாவஞ்செய்கிறார்களோ, அவர்கள் நியாயப்பிரமாணமில்லாமல் கெட்டுப்போவார்கள்; எவர்கள் நியாயப்பிரமாணத்துக்குட்பட்டவர்களாய்ப் பாவஞ்செய்கிறார்களோ, அவர்கள் நியாயப்பிரமாணத்தினாலே ஆக்கினைத்தீர்ப்படை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ர்கள் நியாயப்பிரமாணமில்லாமல் பாவஞ்செய்கிறார்களோ, அவர்கள் நியாயப்பிரமாணமில்லாமல் கெட்டுப்போவார்கள்; எவர்கள் நியாயப்பிரமாணத்துக்குட்பட்டவர்களாய்ப் பாவஞ்செய்கிறார்களோ, அவர்கள் நியாயப்பிரமாணத்தினாலே ஆக்கினைத்தீர்ப்படை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ப்பிரமாணத்தைக் கேட்கிறவர்கள் தேவனுக்கு முன்பாக நீதிமான்களல்ல, நியாயப்பிரமாணத்தின்படி செய்கிறவர்களே நீதிமான்களாக்கப்பட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ப்பிரமாணத்தைக் கேட்கிறவர்கள் தேவனுக்கு முன்பாக நீதிமான்களல்ல, நியாயப்பிரமாணத்தின்படி செய்கிறவர்களே நீதிமான்களாக்கப்பட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ன்றியும் நியாயப்பிரமாணமில்லாத புறஜாதிகள் சுபாவமாய் நியாயப்பிரமாணத்தின்படி செய்கிறபோது, நியாயப்பிரமாணமில்லாத அவர்கள் தங்களுக்குத் தாங்களே நியாயப்பிரமாணமாயிருக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ன்றியும் நியாயப்பிரமாணமில்லாத புறஜாதிகள் சுபாவமாய் நியாயப்பிரமாணத்தின்படி செய்கிறபோது, நியாயப்பிரமாணமில்லாத அவர்கள் தங்களுக்குத் தாங்களே நியாயப்பிரமாணமாயிரு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னச்சாட்சியும் கூடச் சாட்சியிடுகிறதினாலும், குற்றமுண்டு குற்றமில்லையென்று அவர்களுடைய சிந்தனைகள் ஒன்றையொன்று தீர்க்கிறதினாலும், நியாயப்பிரமாணத்திற்க்கேற்ற கிரியை தங்கள் இருதயங்களில் எழுதியிருக்கிறதென்று காண்பி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னச்சாட்சியும் கூடச் சாட்சியிடுகிறதினாலும், குற்றமுண்டு குற்றமில்லையென்று அவர்களுடைய சிந்தனைகள் ஒன்றையொன்று தீர்க்கிறதினாலும், நியாயப்பிரமாணத்திற்க்கேற்ற கிரியை தங்கள் இருதயங்களில் எழுதியிருக்கிறதென்று காண்பிக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னச்சாட்சியும் கூடச் சாட்சியிடுகிறதினாலும், குற்றமுண்டு குற்றமில்லையென்று அவர்களுடைய சிந்தனைகள் ஒன்றையொன்று தீர்க்கிறதினாலும், நியாயப்பிரமாணத்திற்க்கேற்ற கிரியை தங்கள் இருதயங்களில் எழுதியிருக்கிறதென்று காண்பிக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னச்சாட்சியும் கூடச் சாட்சியிடுகிறதினாலும், குற்றமுண்டு குற்றமில்லையென்று அவர்களுடைய சிந்தனைகள் ஒன்றையொன்று தீர்க்கிறதினாலும், நியாயப்பிரமாணத்திற்க்கேற்ற கிரியை தங்கள் இருதயங்களில் எழுதியிருக்கிறதென்று காண்பிக்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சுவிசேஷத்தின்படியே, தேவன் இயேசுகிறிஸ்துவைக்கொண்டு மனுஷருடைய அந்தரங்கங்களைக்குறித்து நியாயத்தீர்ப்புக்கொடுக்கும் நாளிலே இது விளங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சுவிசேஷத்தின்படியே, தேவன் இயேசுகிறிஸ்துவைக்கொண்டு மனுஷருடைய அந்தரங்கங்களைக்குறித்து நியாயத்தீர்ப்புக்கொடுக்கும் நாளிலே இது விளங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யூதனென்று பெயர்பெற்று, நியாயப்பிரமாணத்தின்மேல் பற்றுதலாயிருந்து, தேவனைக்குறித்து மேன்மைபாராட்ட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யூதனென்று பெயர்பெற்று, நியாயப்பிரமாணத்தின்மேல் பற்றுதலாயிருந்து, தேவனைக்குறித்து மேன்மைபாராட்ட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யாயப்பிரமாணத்தினால் உபதேசிக்கப்பட்டவனாய், அவருடைய சித்தத்தை அறிந்து, நன்மை தீமை இன்னதென்று வகையறுக்கிறாய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யாயப்பிரமாணத்தினால் உபதேசிக்கப்பட்டவனாய், அவருடைய சித்தத்தை அறிந்து, நன்மை தீமை இன்னதென்று வகையறுக்கிறாய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னைக் குருடருக்கு வழிகாட்டியாகவும், அந்தகாரத்திலுள்ளவர்களுக்கு வெளிச்சமாகவ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னைக் குருடருக்கு வழிகாட்டியாகவும், அந்தகாரத்திலுள்ளவர்களுக்கு வெளிச்சமாகவ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ைகளுக்குப் போதகனாகவும், குழந்தைகளுக்கு உபாத்தியாயனாகவும், நியாயப்பிரமாணத்தின் அறிவையும் சத்தியத்தையும் காட்டிய சட்டமுடையவனாகவும் எண்ணுகிறாய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ைகளுக்குப் போதகனாகவும், குழந்தைகளுக்கு உபாத்தியாயனாகவும், நியாயப்பிரமாணத்தின் அறிவையும் சத்தியத்தையும் காட்டிய சட்டமுடையவனாகவும் எண்ணுகிறாய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ைகளுக்குப் போதகனாகவும், குழந்தைகளுக்கு உபாத்தியாயனாகவும், நியாயப்பிரமாணத்தின் அறிவையும் சத்தியத்தையும் காட்டிய சட்டமுடையவனாகவும் எண்ணுகிறாய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மற்றவனுக்குப் போதிக்கிற நீ உனக்குத்தானே போதியாமலிருக்கலாமா? களவுசெய்யக்கூடாதென்று பிரசங்கிக்கிற நீ களவுசெய்யலாமா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மற்றவனுக்குப் போதிக்கிற நீ உனக்குத்தானே போதியாமலிருக்கலாமா? களவுசெய்யக்கூடாதென்று பிரசங்கிக்கிற நீ களவுசெய்யலாமா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பசாரம் செய்யக்கூடாதென்று சொல்லுகிற நீ விபசாரம் செய்யலாமா? விக்கிரகங்களை அருவருக்கிற நீ கோவில்களைக் கொள்ளையிடலாமா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பசாரம் செய்யக்கூடாதென்று சொல்லுகிற நீ விபசாரம் செய்யலாமா? விக்கிரகங்களை அருவருக்கிற நீ கோவில்களைக் கொள்ளையிடலாமா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ியாயப்பிரமாணத்தைக் குறித்து மேன்மைபாராட்டுகிற நீ நியாயப்பிரமாணத்தை மீறிநடந்து, தேவனைக் கனவீனம்பண்ணலாமா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ியாயப்பிரமாணத்தைக் குறித்து மேன்மைபாராட்டுகிற நீ நியாயப்பிரமாணத்தை மீறிநடந்து, தேவனைக் கனவீனம்பண்ணலாமா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ழுதியிருக்கிறபடி, தேவனுடைய நாமம் புறஜாதிகளுக்குள்ளே உங்கள் மூலமாய்த் தூஷிக்கப்படுகிறத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நியாயப்பிரமாணத்தைக் கைக்கொண்டு நடந்தால் விருத்தசேதனம் பிரயோஜனமுள்ளதுதான்; நீ நியாயப்பிரமாணத்தை மீறி நடந்தால் உன் விருத்தசேதனம் விருத்தசேதனமில்லாமையாயிற்ற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நியாயப்பிரமாணத்தைக் கைக்கொண்டு நடந்தால் விருத்தசேதனம் பிரயோஜனமுள்ளதுதான்; நீ நியாயப்பிரமாணத்தை மீறி நடந்தால் உன் விருத்தசேதனம் விருத்தசேதனமில்லாமையாயிற்ற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 விருத்தசேதனமில்லாதவன் நியாயப்பிரமாணத்துக்கேற்ற நீதிகளைக் கைக்கொண்டால், அவனுடைய விருத்தசேதனமில்லாமை விருத்தசேதனம் என்றெண்ணப்படுமல்லவா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 விருத்தசேதனமில்லாதவன் நியாயப்பிரமாணத்துக்கேற்ற நீதிகளைக் கைக்கொண்டால், அவனுடைய விருத்தசேதனமில்லாமை விருத்தசேதனம் என்றெண்ணப்படுமல்லவா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ுபாவத்தின்படி விருத்தசேதனமில்லாதவனாயிருந்தும் நியாயப்பிரமாணத்தை நிறைவேற்றுகிறவனாயிருந்தால், அவன் வேத எழுத்தும் விருத்தசேதனமும் உள்ளவனாயிருந்தும், நியாயப்பிரமாணத்தை மீறுகிற உன்னைக் குற்றப்படுத்துவானல்லவா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ுபாவத்தின்படி விருத்தசேதனமில்லாதவனாயிருந்தும் நியாயப்பிரமாணத்தை நிறைவேற்றுகிறவனாயிருந்தால், அவன் வேத எழுத்தும் விருத்தசேதனமும் உள்ளவனாயிருந்தும், நியாயப்பிரமாணத்தை மீறுகிற உன்னைக் குற்றப்படுத்துவானல்லவா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ுபாவத்தின்படி விருத்தசேதனமில்லாதவனாயிருந்தும் நியாயப்பிரமாணத்தை நிறைவேற்றுகிறவனாயிருந்தால், அவன் வேத எழுத்தும் விருத்தசேதனமும் உள்ளவனாயிருந்தும், நியாயப்பிரமாணத்தை மீறுகிற உன்னைக் குற்றப்படுத்துவானல்லவா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புறம்பாக யூதனானவன் யூதனல்ல, புறம்பாக மாம்சத்தில் செய்யப்படும் விருத்தசேதனமும் விருத்தசேதனமல்ல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புறம்பாக யூதனானவன் யூதனல்ல, புறம்பாக மாம்சத்தில் செய்யப்படும் விருத்தசேதனமும் விருத்தசேதனமல்ல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ள்ளத்திலே யூதனானவனே யூதன்; எழுத்தின்படி உண்டாகாமல், ஆவியின்படி இருதயத்தில் உண்டாகும் விருத்தசேதனமே விருத்தசேதனம்; இப்படிப்பட்டவனுக்குரிய புகழ்ச்சி மனுஷராலே அல்ல, தேவனாலே உண்டாயிருக்கிற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ள்ளத்திலே யூதனானவனே யூதன்; எழுத்தின்படி உண்டாகாமல், ஆவியின்படி இருதயத்தில் உண்டாகும் விருத்தசேதனமே விருத்தசேதனம்; இப்படிப்பட்டவனுக்குரிய புகழ்ச்சி மனுஷராலே அல்ல, தேவனாலே உண்டாயிருக்கிற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ள்ளத்திலே யூதனானவனே யூதன்; எழுத்தின்படி உண்டாகாமல், ஆவியின்படி இருதயத்தில் உண்டாகும் விருத்தசேதனமே விருத்தசேதனம்; இப்படிப்பட்டவனுக்குரிய புகழ்ச்சி மனுஷராலே அல்ல, தேவனாலே உண்டாயிருக்கிற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ள்ளத்திலே யூதனானவனே யூதன்; எழுத்தின்படி உண்டாகாமல், ஆவியின்படி இருதயத்தில் உண்டாகும் விருத்தசேதனமே விருத்தசேதனம்; இப்படிப்பட்டவனுக்குரிய புகழ்ச்சி மனுஷராலே அல்ல, தேவனாலே உண்ட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ો તમે એમ માનતા હો કે તમે બીજા લોકોનો ન્યાય કરી શકો છો, તે એ તમારી ભૂલ છે. તમે પોતે પણ પાપ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પરાધી થયેલા છો. તમે બીજા લોકોનો ન્યાય કરવાનો પ્રયત્ન કરો છો. પરંતુ તેઓની માફક તમે પણ ખરાબ કર્મ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 રચ્યાપચ્યા રહો છો. બીજા લોકોને અપરાધી સિદ્ધ કરવાની પ્રવૃતિ કરીને ખરેખર તો તમે પોતે અપરા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ઠ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ે લોકો ખરાબ કર્મો કરે છે, તેમનો ન્યાય કરનાર તો દેવ છે અને આપણે જાણીએ છીએ તેમ દેવનો ન્યાય સાચ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ે લોકો ખોટાં કર્મો કરે છે તેમનો ન્યાય તમે કરો છો પરંતુ એવાં અનિષ્ટ કાર્યો તમે પોતે પણ કરો જ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આ વાત બરાબર ખાતરીપૂર્વક સમજી લેશો કે દેવ તમારો પણ ન્યાય કરશે. તમે એમાંથી છટકી શકવાન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દેવ તો હંમેશા તમારા પર ભલાઈ કરતો રહ્યો છે અને તમારા જીવનમાં પરિવર્તન આવે એની ધીરજપૂર્વક રાહ જ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ો છે. પરંતુ દેવની આ ભલાઈની તમને તો કઈ પડી જ નથી. પસ્તાવો થાય એ માટે દેવની કૃપા હંમેશા તમાર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સતી હોય છે. એ તમે કદાચ સમજતા જ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ંતુ તમે લોકો કઠણ અને હઠાગ્રહી છો. જીવનમાં પરિવર્તન પામવાની વાતને તમે ઘસીને ના પાડી દો છો.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, દેવ તમને જે શિક્ષા ફરમાવશે એમાં તમે વધુ ઉમેરો કરતા જાઓ છો. ન્યાયના દિવસે દેવ જ્યારે પોતાનો કો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ગટ કરશે ત્યારે તમને યોગ્ય શિક્ષા (દંડ) મળશે; અને તે દિવસે દેવના સાચા ન્યાયનો લોકોને અનુભવ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રેક વ્યક્તિને તેનાં કાર્યો અનુસાર દેવ તેને યોગ્ય રીતે શિક્ષા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ેટલાક લોકો તો જાણે કે દેવના મહિમા માટે જ જીવતા હોય છે. તેઓ પોતાની સારી પ્રતિષ્ઠાનું જતન કર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વિનાશી જીવન જીવી જાય છે. હંમેશા તેઓ સતત સારાં કામો કરવા સારું પોતાનું જીવન જીવતા હોય છે. દેવ એ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અનંતજીવન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બીજા કેટલાએક લોકો સ્વાર્થી હોય છે અને સત્યનો માર્ગ સ્વીકારવાનો ઈન્કાર કરી દે છે. અનિષ્ટ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ુસરનારા લોકોને દેવનો કોપ અને શિક્ષા વહોરવી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ૌ પ્રથમ યહૂદિઓને અને પછી બિન-યહૂદિઓને એમ જે કોઈ વ્યક્તિ ખરાબ કામો કરશે તેને દેવ દુ:ખો અને યાતન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સારાં કામો કરનાર દરેક વ્યક્તિને દેવ મહિમા, માન અને શાંતિ આપશે-ભલે પછી તે યહૂદિ હોય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િન-યહૂદ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ોઈ પણ જાતના ભેદભાવ વગર એક સમાન ધોરણે દેવ સર્વનો ન્યાય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ે લોકો પાસે મૂસાનું નિયમશાસ્ત્રછે અને એવા લોકો કે જેઓએ નિયમશાસ્ત્ર સાંભળ્યું નથી. તેઓ બધા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પાપ કરે છે ત્યારે એક સમાન કક્ષાએ આવી જાય છે. જે લોકો પાસે નિયમશાસ્ત્ર નથી અને જે પાપીઓ છ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શ પામશે. અને જે લોકો પાસે નિયમશાસ્ત્ર છે અને તેઓ પાપી છે તેઓનો ન્યાય નિયમથી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 નિયમશાસ્ત્ર માત્ર સાંભળી લેવાથી દેવની નજરે ન્યાયી થવાશે નહિ. એ નિયમશાસ્ત્ર પ્રમાણે જે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્ઞા પાળે છે તે દેવની સાથે નિયમ મુજબ ન્યાયી ઠ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બિનયહૂદિ લોકો પાસે નિયમશાસ્ત્ર હોતુ નથી, નિયમશાસ્ત્ર જાણ્યા વગર પણ પોતાની સ્વતંત્ર બુદ્ધિ વડ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યમ મુજબ તેઓ વર્તે છે. જો કે તેઓને નિયમ મળ્યો નથી છતાં તેઓ તેમની જાત માટે નિયમરૂપ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ઓ તેમના હૃદયમાં તે બતાવે છે. નિયમની અપેક્ષા મુજબ સાચું શું છે અને ખોટું શું છે તે તેઓના ક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ખાડી આપે છે. જ્યારે તેઓ ખોટું કરે છે ત્યારે તેમના વિચારો તેમને કહે છે કે તેઓએ ખોટું કર્યુ છે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ગુનેગારની લાગણી અનુભવે છે. કેટલીક વાર તર્ક બુદ્ધિથી એમને લાગે કે એમણે જે કઈ કર્યુ છે તે યોગ્ય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ેઓ અપરાધ ભાવનાથી પીડા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ે દિવસે દેવ ન્યાય ચૂકવશે ત્યારે લોકોના હૃદયમાં છુપાયેલી ગુપ્ત વાતો બહાર આવશે. હું જે સુવાર્ત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દેશ આપું છું તે કહે છે. દેવ, ખ્રિસ્ત ઈસુ દ્વારા લોકોનો ન્યાય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ાઉલ યહૂદિઓને કહે છે: તમારા વિષે શું કહેવું, શું માનવું? તમે તો યહૂદિ હોવાનો દાવો કરો છો. નિય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ધારે તમે દેવની નજીક હોવાનું અભિમાન ધરાવ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દેવ તમારી પાસે કેવી અપેક્ષા રાખે છે તે તમે સારી રીતે જાણો છો. જે બાબતો અગત્યની છે તે પણ તમે જાણ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છો કારણ કે નિયમશાસ્ત્રમાં તમે તેવું શીખ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ે માનો છો કે જે લોકો સાચો માર્ગ જાણતા નથી, તેઓના માર્ગદર્શક તમે છો. જે લોકો અંધકારમાં છે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પ્રકાશરૂપ તમે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મે એમ ધારો છો કે મૂર્ખ માણસોને સાચો માર્ગ તમે બતાવી શકશો જે લોકોને હજી પણ શીખવાની જરૂર છે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ક્ષક તમે છો એમ તમે માનો છો. નિયમ શીખવાથી તમે વિચારો છો કે તમે બધું જ જાણો છો અને સર્વ સત્ય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મે બીજા લોકોને ઉપદેશ આપો છો, તો પછી તમારી જાતને ઉપદેશ કેમ આપતા નથી? તમે લોકોને કહો છો કે ચોરી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ી, પરંતુ તમે પોતે જ ચોરી ક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મો લોકોને કહો છો કે વ્યભિચારનું પાપ ન જ કરવું જોઈએ, પરંતુ તમે પોતે એ પાપના અપરાધી છો.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ર્તિ-પૂજાને ધિક્કારો છો, પરંતુ મંદિરોને લૂટ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દેવના નિયમશાસ્ત્રનું જ્ઞાન હોવાની તમે બડાશો મારો છો પરંતુ નિયમશાસ્ત્રનું ઉલ્લંઘન કરીને તમે દેવ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માવ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શાસ્ત્રોમાં લખેલું છે કે: “તમારા કારણે બિનયયહૂદિઓમાં દેવના નામની નિંદા થા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ો તમે નિયમનું પાલન કરતા હોય તો જ સુન્નત કરાવી સાર્થક ગણાય. પરંતુ જો તમે નિયમશાસ્ત્રનું ઉલ્લંઘ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 હશો તો તમે સુન્નત કરાવી જ નથી એમ ગણ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બિનયહૂદિયો સુન્નત કરાવતા નથી. છતાં નિયમો જે માંગે છે, તે પ્રમાણે કરતા હોય તો તેમણે સુન્નત કર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એમ મન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યહૂદિ લોકો પાસે તો દેવનું લેખિત નિયમશાસ્ત્ર છે અને તમે તો સુન્નત કરાવી છે. છતાં પણ તમે નિયમ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ંગ કરતા જ રહો છો. તેથી એવા લોકો કે જેમણે શારીરિક દૃષ્ટિએ સુન્નત કરાવી નથી. છતાં દેવ-આજ્ઞાનું પાલ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, તેઓનું જીવન એ બતાવે છે તમે લોકો અપરાધી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સાચા યહૂદિ હોવું એ માત્ર સાદી સરળ બાહ્ય નિશાનીઓની બાબત નથી. અને સાચી સુન્નત તો શારીરિક નિશ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ં વધ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જે વ્યક્તિ પોતાના અંત:કરણમાં યહૂદિ હશે તે જ સાચો યહૂદિ ગણાશે. સાચી સુન્નત તો પવિત્ર આત્મ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વાની હોય છે, લેખિત નિયમ વડે થતી સુન્નત સાચી નથી. અને જ્યારે આત્મા દ્વારા કોઈ વ્યક્તિના હૃદય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ન્નત થાય છે, ત્યારે લોકો તેની પ્રશંસા કરતા નથી પરંતુ દેવ તરફથી તેમના પ્રશંસા કરતા નથી પરંતુ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થી તેમની પ્રશંસા પ્રાપ્ત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2026-10-20T03:33:46Z</dcterms:created>
  <dcterms:modified xsi:type="dcterms:W3CDTF">2026-10-20T03:33:46Z</dcterms:modified>
  <dc:title>રોમનોને પત્ર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