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19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ன் அடிச்சுவட்டில் நடப்ப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ிய சமுதாயம் அமைப்ப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யவெறுப்பென்னும் எல்கைக்குச் செல்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த்த சுவிசேஷம் பாரெங்கும் உரைப்ப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சைகள் அனைத்தையும் அடியோடு அழிப்ப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ன் இயேசு பவனிக்குப் பாதைகள் அமைப்ப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ோட்டி பொறாமைகள் புழுதியில் மாய்ப்ப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திய சமுதாயம் மலர்ந்திட உழைப்ப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ீடராய் வாழ்ந்திட யாவரும் முயல்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ன் இயேசு பவனிக்கு பாதைகள் அமைப்ப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ொறுப்போடு வாழ்ந்திட பொருத்தனை செய்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விமீது நமக்கேதும் பிடிப்பில்லை என்ப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லோகில் நமக்காய்ப் பொருள்கோடி சேர்ப்ப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ன் இயேசு பவனிக்குப் பாதைகள் அமைப்ப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ெனும் பண்பிலே அவரைப் போலா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ண்டவர் அழகினை அகத்தினில் பெற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றருக்காய் வாழ்வதே பாக்கியம் என்ப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ன் இயேசு பவனிக்குப் பாதைகள் அமைப்ப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2026-11-01T04:01:33Z</dcterms:created>
  <dcterms:modified xsi:type="dcterms:W3CDTF">2026-11-01T04:01:33Z</dcterms:modified>
  <dc:title>துதிப் பாடல்கள் : 478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