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presProps" Target="presProps.xml"/>
  <Relationship Id="rId39" Type="http://schemas.openxmlformats.org/officeDocument/2006/relationships/viewProps" Target="viewProps.xml"/>
  <Relationship Id="rId40"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அப்பொழுது யோபு கர்த்தருக்குப் பிரதியுத்தரமாக:]]></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தேவரீர் சகலத்தையும் செய்யவல்லவர்; நீர் செய்ய நினைத்தது தடைபடாது என்பதை அறிந்திருக்கிறேன்.]]></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தேவரீர் சகலத்தையும் செய்யவல்லவர்; நீர் செய்ய நினைத்தது தடைபடாது என்பதை அறிந்திருக்கிறேன்.]]></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அறிவில்லாமல் ஆலோசனையை மறைக்கிற இவன் யார்? ஆகையால் நான் எனக்குத் தெரியாததையும், என் புத்திக்கு எட்டாததையும், நான் அறியாததையும் அலப்பினேன் என்கிறேன்.]]></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அறிவில்லாமல் ஆலோசனையை மறைக்கிற இவன் யார்? ஆகையால் நான் எனக்குத் தெரியாததையும், என் புத்திக்கு எட்டாததையும், நான் அறியாததையும் அலப்பினேன் என்கிறேன்.]]></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நீர் எனக்குச் செவிகொடும், அப்பொழுது நான் பேசுவேன்; நான் உம்மைக் கேள்விகேட்பேன், நீர் எனக்கு உத்தரவு சொல்லும்.]]></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நீர் எனக்குச் செவிகொடும், அப்பொழுது நான் பேசுவேன்; நான் உம்மைக் கேள்விகேட்பேன், நீர் எனக்கு உத்தரவு சொல்லும்.]]></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என் காதில் உம்மைக்குறித்துக் கேள்விப்பட்டேன்; இப்பொழுதோ என் கண் உம்மைக் காண்கிறது.]]></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ஆகையால் நான் என்னை அருவருத்து, தூளிலும் சாம்பலிலும் இருந்து மனஸ்தாபப்படுகிறேன் என்றான்.]]></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கர்த்தர் இந்த வார்த்தைகளை யோபோடே பேசினபின், கர்த்தர் தேமானியனான எலிப்பாசை நோக்கி: உன்மேலும் உன் இரண்டு சிநேகிதர்மேலும் எனக்குக் கோபம் மூளுகிறது; என் தாசனாகிய யோபு பேசினதுபோல் நீங்கள் என்னைக்குறித்து நிதானமாய்ப் பேசவில்லை.]]></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கர்த்தர் இந்த வார்த்தைகளை யோபோடே பேசினபின், கர்த்தர் தேமானியனான எலிப்பாசை நோக்கி: உன்மேலும் உன் இரண்டு சிநேகிதர்மேலும் எனக்குக் கோபம் மூளுகிறது; என் தாசனாகிய யோபு பேசினதுபோல் நீங்கள் என்னைக்குறித்து நிதானமாய்ப் பேசவில்லை.]]></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கர்த்தர் இந்த வார்த்தைகளை யோபோடே பேசினபின், கர்த்தர் தேமானியனான எலிப்பாசை நோக்கி: உன்மேலும் உன் இரண்டு சிநேகிதர்மேலும் எனக்குக் கோபம் மூளுகிறது; என் தாசனாகிய யோபு பேசினதுபோல் நீங்கள் என்னைக்குறித்து நிதானமாய்ப் பேசவில்லை.]]></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ஆதலால் நீங்கள் ஏழு காளைகளையும், ஏழு ஆட்டுக்கடாக்களையும் தெரிந்துகொண்டு, என் தாசனாகிய யோபினிடத்தில் போய், உங்களுக்காகச் சர்வாங்க தகனபலிகளை இடுங்கள்; என் தாசனாகிய யோபும் உங்களுக்காக வேண்டுதல் செய்வான்; நான் அவன் முகத்தைப் பார்த்து உங்களை உங்கள் புத்தியீனத்துக்குத் தக்கதாக நடத்தாதிருப்பேன்; என் தாசனாகிய யோபு பேசினதுபோல் நீங்கள் என்னைக்குறித்து நிதானமாய்ப் பேசவில்லை என்றார்.]]></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ஆதலால் நீங்கள் ஏழு காளைகளையும், ஏழு ஆட்டுக்கடாக்களையும் தெரிந்துகொண்டு, என் தாசனாகிய யோபினிடத்தில் போய், உங்களுக்காகச் சர்வாங்க தகனபலிகளை இடுங்கள்; என் தாசனாகிய யோபும் உங்களுக்காக வேண்டுதல் செய்வான்; நான் அவன் முகத்தைப் பார்த்து உங்களை உங்கள் புத்தியீனத்துக்குத் தக்கதாக நடத்தாதிருப்பேன்; என் தாசனாகிய யோபு பேசினதுபோல் நீங்கள் என்னைக்குறித்து நிதானமாய்ப் பேசவில்லை என்றார்.]]></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ஆதலால் நீங்கள் ஏழு காளைகளையும், ஏழு ஆட்டுக்கடாக்களையும் தெரிந்துகொண்டு, என் தாசனாகிய யோபினிடத்தில் போய், உங்களுக்காகச் சர்வாங்க தகனபலிகளை இடுங்கள்; என் தாசனாகிய யோபும் உங்களுக்காக வேண்டுதல் செய்வான்; நான் அவன் முகத்தைப் பார்த்து உங்களை உங்கள் புத்தியீனத்துக்குத் தக்கதாக நடத்தாதிருப்பேன்; என் தாசனாகிய யோபு பேசினதுபோல் நீங்கள் என்னைக்குறித்து நிதானமாய்ப் பேசவில்லை என்றார்.]]></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ஆதலால் நீங்கள் ஏழு காளைகளையும், ஏழு ஆட்டுக்கடாக்களையும் தெரிந்துகொண்டு, என் தாசனாகிய யோபினிடத்தில் போய், உங்களுக்காகச் சர்வாங்க தகனபலிகளை இடுங்கள்; என் தாசனாகிய யோபும் உங்களுக்காக வேண்டுதல் செய்வான்; நான் அவன் முகத்தைப் பார்த்து உங்களை உங்கள் புத்தியீனத்துக்குத் தக்கதாக நடத்தாதிருப்பேன்; என் தாசனாகிய யோபு பேசினதுபோல் நீங்கள் என்னைக்குறித்து நிதானமாய்ப் பேசவில்லை என்றார்.]]></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அப்பொழுது தேமானியனான எலிப்பாசும் சூகியனான பில்தாதும் நாகமாத்தியனான சோப்பாரும் போய், கர்த்தர் தங்களுக்குச் சொன்னபடியே செய்தார்கள்; அப்பொழுது கர்த்தர் யோபின் முகத்தைப் பார்த்தார்.]]></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அப்பொழுது தேமானியனான எலிப்பாசும் சூகியனான பில்தாதும் நாகமாத்தியனான சோப்பாரும் போய், கர்த்தர் தங்களுக்குச் சொன்னபடியே செய்தார்கள்; அப்பொழுது கர்த்தர் யோபின் முகத்தைப் பார்த்தார்.]]></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யோபு தன் சிநேகிதருக்காக வேண்டுதல் செய்தபோது, கர்த்தர் அவன் சிறையிருப்பை மாற்றினார். யோபுக்கு முன் இருந்த எல்லாவற்றைப் பார்க்கிலும் இரண்டத்தனையாய்க் கர்த்தர் அவனுக்குத் தந்தருளினார்.]]></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யோபு தன் சிநேகிதருக்காக வேண்டுதல் செய்தபோது, கர்த்தர் அவன் சிறையிருப்பை மாற்றினார். யோபுக்கு முன் இருந்த எல்லாவற்றைப் பார்க்கிலும் இரண்டத்தனையாய்க் கர்த்தர் அவனுக்குத் தந்தருளினார்.]]></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அப்பொழுது அவனுடைய எல்லாச் சகோதரரும் சகோதரிகளும், முன் அவனுக்கு அறிமுகமான அனைவரும் அவனிடத்தில் வந்து, அவன் வீட்டிலே அவனோடே போஜனம்பண்ணி, கர்த்தர் அவன்மேல் வரப்பண்ணின சகல தீங்கினிமித்தம் அவனுக்காக அங்கலாய்த்து அவனுக்கு ஆறுதல்சொல்லி, அவரவர் ஒவ்வொரு தங்கக்காசையும், அவரவர் ஒவ்வொரு பொன் ஆபரணத்தையும் அவனுக்குக் கொடுத்தார்கள்.]]></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அப்பொழுது அவனுடைய எல்லாச் சகோதரரும் சகோதரிகளும், முன் அவனுக்கு அறிமுகமான அனைவரும் அவனிடத்தில் வந்து, அவன் வீட்டிலே அவனோடே போஜனம்பண்ணி, கர்த்தர் அவன்மேல் வரப்பண்ணின சகல தீங்கினிமித்தம் அவனுக்காக அங்கலாய்த்து அவனுக்கு ஆறுதல்சொல்லி, அவரவர் ஒவ்வொரு தங்கக்காசையும், அவரவர் ஒவ்வொரு பொன் ஆபரணத்தையும் அவனுக்குக் கொடுத்தார்கள்.]]></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அப்பொழுது அவனுடைய எல்லாச் சகோதரரும் சகோதரிகளும், முன் அவனுக்கு அறிமுகமான அனைவரும் அவனிடத்தில் வந்து, அவன் வீட்டிலே அவனோடே போஜனம்பண்ணி, கர்த்தர் அவன்மேல் வரப்பண்ணின சகல தீங்கினிமித்தம் அவனுக்காக அங்கலாய்த்து அவனுக்கு ஆறுதல்சொல்லி, அவரவர் ஒவ்வொரு தங்கக்காசையும், அவரவர் ஒவ்வொரு பொன் ஆபரணத்தையும் அவனுக்குக் கொடுத்தார்கள்.]]></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அப்பொழுது அவனுடைய எல்லாச் சகோதரரும் சகோதரிகளும், முன் அவனுக்கு அறிமுகமான அனைவரும் அவனிடத்தில் வந்து, அவன் வீட்டிலே அவனோடே போஜனம்பண்ணி, கர்த்தர் அவன்மேல் வரப்பண்ணின சகல தீங்கினிமித்தம் அவனுக்காக அங்கலாய்த்து அவனுக்கு ஆறுதல்சொல்லி, அவரவர் ஒவ்வொரு தங்கக்காசையும், அவரவர் ஒவ்வொரு பொன் ஆபரணத்தையும் அவனுக்குக் கொடுத்தார்கள்.]]></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கர்த்தர் யோபின் முன்னிலைமையைப் பார்க்கிலும் அவன் பின்னிலைமையை ஆசீர்வதித்தார்; பதினாலாயிரம் ஆடுகளும், ஆறாயிரம் ஒட்டகங்களும், ஆயிரம் ஏர்களும், ஆயிரம் கழுதைகளும் அவனுக்கு உண்டாயின.]]></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கர்த்தர் யோபின் முன்னிலைமையைப் பார்க்கிலும் அவன் பின்னிலைமையை ஆசீர்வதித்தார்; பதினாலாயிரம் ஆடுகளும், ஆறாயிரம் ஒட்டகங்களும், ஆயிரம் ஏர்களும், ஆயிரம் கழுதைகளும் அவனுக்கு உண்டாயின.]]></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ஏழு குமாரரும், மூன்று குமாரத்திகளும் அவனுக்குப் பிறந்தார்கள்.]]></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மூத்த மகளுக்கு எமீமாள் என்றும், இரண்டாம் மகளுக்குக் கெத்சீயாள் என்றும், மூன்றாம் மகளுக்குக் கேரேனாப்புக் என்றும் பேரிட்டான்.]]></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மூத்த மகளுக்கு எமீமாள் என்றும், இரண்டாம் மகளுக்குக் கெத்சீயாள் என்றும், மூன்றாம் மகளுக்குக் கேரேனாப்புக் என்றும் பேரிட்டான்.]]></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தேசத்தில் எங்கும் யோபின் குமாரத்திகளைப்போல் செளந்தரியமான பெண்கள் காணப்படவில்லை; அவர்கள் தகப்பன் அவர்கள் சகோதரரின் நடுவிலே அவர்களுக்குச் சுதந்தரம் கொடுத்தான்.]]></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தேசத்தில் எங்கும் யோபின் குமாரத்திகளைப்போல் செளந்தரியமான பெண்கள் காணப்படவில்லை; அவர்கள் தகப்பன் அவர்கள் சகோதரரின் நடுவிலே அவர்களுக்குச் சுதந்தரம் கொடுத்தான்.]]></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இதற்குப்பின்பு யோபு நூற்றுநாற்பது வருஷம் உயிரோடிருந்து, நாலு தலைமுறையாகத் தன் பிள்ளைகளையும் தன் பிள்ளைகளுடைய பிள்ளைகளையும் கண்டான்.]]></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இதற்குப்பின்பு யோபு நூற்றுநாற்பது வருஷம் உயிரோடிருந்து, நாலு தலைமுறையாகத் தன் பிள்ளைகளையும் தன் பிள்ளைகளுடைய பிள்ளைகளையும் கண்டான்.]]></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யோபு நெடுநாளிருந்து, பூரணவயதுள்ளவனாய் மரித்தான்.]]></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92991"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యోబు : 42]]></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అప్పుడు యోబు యెహోవాతో ఈలాగు ప్రత్యు త్తరమిచ్చె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బు : 4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నీవు సమస్తక్రియలను చేయగలవనియునీవు ఉద్దేశించినది ఏదియు నిష్ఫలము కానేరదనియునేనిప్పుడు]]></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బు : 42]]></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తెలిసికొంటి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బు : 42]]></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జ్ఞానములేని మాటలచేత ఆలోచనను నిరర్థకముచేయు వీడెవడు? ఆలాగున వివేచనలేనివాడనైన నేను ఏమియు నెరుగక 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బు : 42]]></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బుద్ధికి మించిన సంగతులను గూర్చి మాటలాడితి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బు : 42]]></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నేను మాటలాడ గోరుచున్నాను దయచేసి నా మాట ఆలకింపుము ఒక సంగతి నిన్ను అడిగెదను దానిని నాకు తెలి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బు : 42]]></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జెప్పు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బు : 42]]></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వినికిడిచేత నిన్ను గూర్చిన వార్త నేను వింటిని అయితే ఇప్పుడు నేను కన్నులార నిన్ను చూచు చున్నా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బు : 42]]></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కావున నన్ను నేను అసహ్యించుకొని, ధూళిలోను బూడిదెలోను పడి పశ్చాత్తాపపడుచున్నా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బు : 42]]></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యెహోవా యోబుతో ఆ మాటలు పలికిన తరువాత ఆయన తేమానీయుడైన ఎలీఫజుతో ఈలాగు సెల విచ్చెను నా సేవకుడైన యోబు]]></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బు : 42]]></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పలికినట్లు మీరు నన్ను గూర్చి యుక్తమైనది పలుకలేదు గనుకనా కోపము నీమీదను నీ ఇద్ద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బు : 4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స్నేహితులమీదనుమండుచున్న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బు : 42]]></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కాబట్టి యేడు ఎడ్లను ఏడు పొట్టేళ్లను మీరు తీసికొని, నా సేవకుడైన యోబునొద్దకు పోయి మీ నిమిత్త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బు : 42]]></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దహనబలి అర్పింపవలెను. అప్పుడు నా సేవకుడైనయోబు మీ నిమిత్తము ప్రార్థనచేయును. మీ అవివేకమునుబట్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బు : 42]]></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మిమ్మును శిక్షింపక యుండునట్లు నేను అతనిని మాత్రము అంగీకరించెదను; ఏలయనగా నా సేవకుడైన యోబు పలికినట్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బు : 42]]></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మీరు నన్నుగూర్చి యుక్తమైనది పలుక లే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బు : 42]]></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తేమానీయుడైన ఎలీఫజును, షూహీయుడైన బిల్దదును, నయమాతీయుడైన జోఫరును పోయి, యెహోవా తమకు ఆజ్ఞాపించినట్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బు : 42]]></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చేయగా యెహోవా వారిపక్షమున యోబును అంగీకరించె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బు : 42]]></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మరియు యోబు తన స్నేహితుల నిమిత్తము ప్రార్థన చేసినప్పుడు యెహోవా అతని క్షేమస్థితిని మరల అతని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బు : 42]]></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దయచేసెను. మరియు యోబునకు పూర్వము కలిగిన దానికంటె రెండంతలు అధికముగా యెహోవా అతనికి దయచేసె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బు : 42]]></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అప్పుడు అతని సహోదరులందరును అతని అక్క చెల్లెండ్రందరును అంతకుముందు అతనికి పరిచయులైన వారును వచ్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బు : 42]]></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అతనితోకూడ అతని యింట అన్నపానములు పుచ్చుకొని, యెహోవా అతనిమీదికి రప్పించిన సమస్తబాధనుగూర్చి యెంతలేసి]]></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బు : 42]]></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దుఃఖములు పొందితివని అతనికొరకు దుఃఖించుచు అతని నోదార్చిరి. ఇదియు గాక ఒక్కొక్కడు ఒక వరహాను ఒక్కొక్కడు]]></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బు : 42]]></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బంగారు ఉంగరమును అతనికి తెచ్చి ఇచ్చె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బు : 42]]></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యెహోవా యోబును మొదట ఆశీర్వదించినంతకంటె మరి అధికముగా ఆశీర్వదించెను. అతనికి పదునాలుగువేల గొఱ్ఱలు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బు : 42]]></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ఆరువేల ఒంటెలును వెయ్యిజతల యెడ్లును వెయ్యి ఆడుగాడిదలును కలిగె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బు : 42]]></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మరియు అతనికి ఏడుగురు కుమారులును ముగ్గురు కుమార్తెలును కలిగి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బు : 42]]></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అతడు పెద్దదానికి యెమీమా అనియు రెండవదానికి కెజీయా అనియు మూడవదానికి కెరెంహప్పుకు అనియు పేళ్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బు : 42]]></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పెట్టె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బు : 42]]></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ఆ దేశమందంతటను యోబు కుమార్తెలంత సౌందర్య వతులు కనబడలేదు. వారి తండ్రి వారి సహోదరులతో పాటు వారి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బు : 42]]></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స్వాస్థ్యములనిచ్చె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బు : 42]]></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అటుతరువాత యోబు నూట నలువది సంవత్సరములు బ్రదికి, తన కుమారులను కుమారుల కుమారులను నాలుగు తరములవర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బు : 42]]></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చూచె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బు : 42]]></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పిమ్మట యోబు కాలము నిండిన వృద్ధుడై మృతినొందె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బు : 42]]></a:t>
            </a:r>
          </a:p>
        </p:txBody>
      </p:sp>
    </p:spTree>
  </p:cSld>
  <p:clrMapOvr>
    <a:masterClrMapping/>
  </p:clrMapOvr>
</p:sld>
</file>

<file path=ppt/theme/theme1.xml><?xml version="1.0" encoding="utf-8"?>
<a:theme xmlns:a="http://schemas.openxmlformats.org/drawingml/2006/main" name="Theme50">
  <a:themeElements>
    <a:clrScheme name="Theme5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2026-10-20T06:11:58Z</dcterms:created>
  <dcterms:modified xsi:type="dcterms:W3CDTF">2026-10-20T06:11:58Z</dcterms:modified>
  <dc:title>యోబు : 42</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