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എന്നോടു: മനുഷ്യപുത്രാ, നിവിർന്നുനിൽക്ക; ഞാൻ നിന്നോടു സംസാരിക്ക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എന്നോടു സംസാരിച്ചപ്പോൾ ആത്മാവു എന്നിൽ വന്നു എന്നെ നിവിർന്നുനില്ക്കുമാറാക്കി; അവൻ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എന്നോടു അരുളിച്ചെയ്തതു: മനുഷ്യപുത്രാ, എന്നോടു മത്സരിച്ചിരിക്കുന്ന മത്സരി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ുടെ അടുക്കൽ ഞാൻ നിന്നെ അയക്കുന്നു; അവരും അവരുടെ പിതാക്കന്മാരും ഇന്നുവരെ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ക്രമ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ക്കളോ ധാർഷ്ട്യവും ദുശ്ശാഠ്യവും ഉള്ളവരത്രെ; അവരുടെ അടുക്കലാകുന്നു ഞാൻ നിന്നെ അയ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ു ഇപ്രകാരം അരുളിച്ചെയ്യുന്നു എന്നു നീ അവരോടു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േട്ടാലും കേൾക്കാഞ്ഞാലും--അവർ മത്സരഗൃഹമല്ലോ--തങ്ങളുടെ ഇടയിൽ ഒരു പ്രവാചകൻ ഉണ്ടായിരുന്നു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യോ, മനുഷ്യപുത്രാ, അവരെ പേടിക്കരുതു; പറക്കാരയും മുള്ളും നിന്റെ അരികെ ഉണ്ടായിരുന്നാലും തേളു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നീ പാർത്താലും അവരുടെ വാക്കു പേടിക്കരുതു; അവർ മത്സരഗൃഹമല്ലോ; നീ അവരുടെ വാക്കു പേട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നോട്ടം കണ്ടു ഭ്രമ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കേട്ടാലും കേൾക്കാഞ്ഞാലും നീ എന്റെ വചനങ്ങളെ അവരോടു പ്രസ്താവിക്കേണം; അവർ മഹാമത്സരികൾ അ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യോ, മനുഷ്യപുത്രാ, ഞാൻ നിന്നോടു സംസാരിക്കുന്നതു കേൾക്ക; നീ ആ മത്സരഗൃഹ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ക്കാരനായിരിക്കരുതു; ഞാൻ നിനക്കു തരുന്നതു നീ വായ്തുറന്നു തിന്ന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ോക്കിയപ്പോൾ: ഒരു കൈ എങ്കലേക്കു നീട്ടിയിരിക്കുന്നതും അതിൽ ഒരു പുസ്തകച്ചുരുൾ ഇര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അതിനെ എന്റെ മുമ്പിൽ വിടർത്തി: അതിൽ അകത്തും പുറത്തും എഴുത്തുണ്ടായിരുന്നു; വിലാപ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ങ്കടവും കഷ്ടവും അതിൽ എഴു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2026-10-21T07:51:58Z</dcterms:created>
  <dcterms:modified xsi:type="dcterms:W3CDTF">2026-10-21T07:51:58Z</dcterms:modified>
  <dc:title>യെഹെസ്കേൽ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