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வருங்காரியங்களுக்கு நிழலாயிருக்கிறது; அவைகளின் பொருள் கிறிஸ்துவைப்பற்றி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வருங்காரியங்களுக்கு நிழலாயிருக்கிறது; அவைகளின் பொருள் கிறிஸ்துவைப்பற்றின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ம் அநுபவிக்கிறதினால் அழிந்துபோ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ம் அநுபவிக்கிறதினால் அழிந்துபோ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ாகவும் லவோதிக்கேயாவிலிருக்கிறவர்களுக்காகவும், சரீரத்தில் என் முகத்தைக் காணாதிருக்கிற மற்றெல்லாருக்காகவும் மிகுந்த போராட்டம் எனக்கு உண்டென்று நீங்கள் அறிய விரும்ப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ாகவும் லவோதிக்கேயாவிலிருக்கிறவர்களுக்காகவும், சரீரத்தில் என் முகத்தைக் காணாதிருக்கிற மற்றெல்லாருக்காகவும் மிகுந்த போராட்டம் எனக்கு உண்டென்று நீங்கள் அறிய விரும்ப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ள் ஞானம் அறிவு என்பவைகளாகிய பொக்கிஷங்களெல்லாம் அடங்கி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நயவசனிப்பினாலே உங்களை வஞ்சியாதபடிக்கு இதை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நயவசனிப்பினாலே உங்களை வஞ்சியாதபடிக்கு இதை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ங்கள் கர்த்தராகிய கிறிஸ்து இயேசுவை ஏற்றுக்கொண்டபடியே, அவருக்குள் வேர்கொண்டவர்களாகவும், அவர்மேல் கட்டப்பட்டவர்களாகவும், அவருக்குள் நடந்து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ங்கள் கர்த்தராகிய கிறிஸ்து இயேசுவை ஏற்றுக்கொண்டபடியே, அவருக்குள் வேர்கொண்டவர்களாகவும், அவர்மேல் கட்டப்பட்டவர்களாகவும், அவருக்குள் நடந்துகொண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வத்துவத்தின் பரிபூரணமெல்லாம் சரீரப்பிரகாரமாக, அவருக்குள் வாச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சகல துரைத்தனங்களுக்கும் அதிகாரத்துக்கும் தலைவராயிருக்கிற அவருக்குள் நீங்கள் பரிபூரணமுள்ளவர்களாயிருக்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சகல துரைத்தனங்களுக்கும் அதிகாரத்துக்கும் தலைவராயிருக்கிற அவருக்குள் நீங்கள் பரிபூரணமுள்ளவர்களாயிருக்கிற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ત્મિક શાસકો અને સત્તાઓને દેવે પરાજીત કર્યો. વધસ્તંભ વડે દેવે જય મેળવ્યો અને તે શાસક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તાઓને પરાજીત કર્યા. દેવે જગતને બતાવ્યું કે તેઓ સાર્મથ્યહી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કોઈ પણ વ્યક્તિને તમારા માટે ખાવાપીવા અંગેના કે યહૂદી રિવાજો. (ઉત્સવો, ચાંદરાત,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રામવાર) વિષે કોઈ તમને દોષિત ન ઠરાવે. કોઈ પણ વ્યક્તિને આ વિષે તમારા માટે નિયમો ન ઘડ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ભૂતકાળમાં, આ બાબતો પડછાયારૂપ હતી કે જેનું આગમન થઈ રહ્યું છે તે દર્શાવતી હતી. પરંતુ નૂતન બાબત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ું આગમન થવાનું હતું તે ખ્રિસ્તમાં દેખાઈ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ેટલાક લોકો નમ્રતા અને દૂતોની સેવા કરવા ઈચ્છતા હોય, એવું વર્તન કરે છે. તે લોકો હમેશા જે દર્શ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જોયા હોય તેના વિષે કહેતા રહે છે. તે લોકોને ન કહેવા દો કે, “તમે આમ કરતા નથી, તેથી તમે ખોટા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લોકો મૂર્ખ અભિમાનથી ભરપૂર છે. કારણ કે તેઓ ફક્ત માનવ વિચારોને જ વિચારી શકે, દેવના વિચારોન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લોકો તેમની જાતને શિરનાં નિયંત્રણ હેઠળ રાખતા નથી. સમગ્ર શરીર ખ્રિસ્ત પર આધારિત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ે (શિર) લીધે જ શરીરનાં બધા જ અવયવો એકબીજાની દરકાર રાખે છે અને એકબીજાને મદદ કરે છે. આ શરી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બૂત બનાવે છે. અને તેને સંગઠિત કરે છે. અને તેથી દેવ જે રીતે ઈચ્છે છે તે રીતે શરીર વિકાસ પા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ખ્રિસ્ત સાથે મૂઆ અને દુન્યવી નિરર્થક નિયમોથી મુક્ત થયેલા છો. તેથી તમે હજુ પણ આ દુનિય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કળયેલા હોય તમે વર્તો છો? મારો આ મતલબ છે, કે શા માટે આવા નિયમો પાળો છ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આ ખાશો નહિ,” “પેલું ચાખવું નહિ,” “પેલી વસ્તુને અડકશો નહ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નિમયો એવી દુન્યવી વસ્તુઓ વિષે વાતચીત કરી રહ્યાં છે કે જેનો ઉપયોગ કર્યા પછી જેનું કોઈ અસ્તિત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રહેતું નથી. આ નિયમો તો ફક્ત લોકોથી મળેલ આજ્ઞા તથા શિક્ષણ છે, દેવથ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નિયમો સારા લાગે છે. પરંતુ આ નિયમો તો બસ માનવ નિર્મિત ધર્મના ભાગરૂપ છે કે જે માણસોને નમ્ર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ંગ રચવા પ્રેરે છે, અને તેઓને દેહદમન માટે પ્રેરે છે. પરંતુ આ નિયમો લોકોને તેઓનો પાપી સ્વભાવ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કર્મો ઈચ્છે તે કરાવે છે, તેને અટકાવવામાં મદદક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મને મદદ કરવા માટે હું ઘણી જહેમત ઉઠાવી રહ્યો છું તે તમે જાણો એમ હું ઈચ્છુ છું. અને લાવદિક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જેઓ મને કદાપિ મળ્યા નથી તેઓને પણ હું મદદ કરવા પ્રયાસ કર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 વિશ્વાસમાં સમૃદ્ધ અને શક્તિશાળી બને જે સમજશક્તિ દ્વારા આવે છે અને પ્રેમ વડે એકબીજા સાથે જોડ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હું ઈચ્છુ છું. સમજશક્તિ દ્વારા જે દ્રઢ વિશ્વાસ ઉદભવે છે, તેમાં તેઓ સમૃદ્ધ બને તેમ હું ઈચ્છ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જેને જાહેર કર્યુ છે તે મર્મથી તેઓ સંપૂર્ણપણે વાકેફ થાય તેમ હું ઈચ્છુ છું. તે સત્ય સ્વયં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ખ્રિસ્તમાં બધા જ જ્ઞાન તથા બુદ્ધિનો ખજાનો સુરક્ષિત રખાય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મને આ બાબતો એટલા માટે જણાવું છું કે કોઈ પણ વ્યક્તિ તમને એવા ખ્યાલોથી મૂર્ખ ન બનાવે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 લાગે ખરાં, પણ હોય ખોટ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સદેહે તમારી સાથે નથી, પરંતુ મારું હૃદય તો તમારી સાથે જ છે. તમારું સારું જીવન અને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નો દ્રઢ વિશ્વાસ જોઈને મને આનંદ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ખ્રિસ્ત ઈસુ પ્રભુને સ્વીકાર્યો છે. તેથી કોઈ પણ પરિવર્તન લાવ્યા વિના તેને અનુસરવાનું ચાલ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ે ફક્ત ખ્રિસ્ત પર જ આધારિત રહેવું. જીવન અને સાર્મથ્ય તેના તરફથી આવે છે, તમને સત્ય શીખ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ુ છે. તમારે તે સત્ય ઉપદેશ અંગે દ્રઢ રહેવાનું ચાલુ જ રાખવું જોઈએ. અને હંમેશા આભારસ્તુતિ કર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ે અર્થહીન હોય તેવા વ્યર્થ ખ્યાલો કે શબ્દો વડે કોઈ વ્યક્તિ તમને દોરે નહિ તે અંગે સાવધ રહો. ત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યાલો ખ્રિસ્ત તરફથી નહિ, પરંતુ લોકો તરફથી આવત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 સંપૂર્ણપણે ખ્રિસ્તમાં નિવાસ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ખ્રિસ્તમાં તમે સંપૂર્ણ છો. તમારે બીજા કશાની આવશ્યકતા જ નથી. બધા જ શાસકો અને સત્તાઓના ઈસુ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ખ્રિસ્તમાં તમને વિવિધ પ્રકારની સુન્નત મળી હતી. જે સુન્નત કેટલાક માણસોના હાથથી કરવામાં આવી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મતલબ છે કે તમારી પાપી જાતના સાર્મથ્યથી તમને મુક્ત કરવામાં આવેલા. ખ્રિસ્ત તો આ જ પ્રકારની સુન્ન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તમે બાપ્તિસ્મા પામ્યા, ત્યારે તમારી ર્જીણજાત મૃત્યુ પામી અને ખ્રિસ્તની સાથે તમે દટ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બાપ્તિસ્મામાં ખ્રિસ્તની સાથે તમને ઉઠાડવામાં આવ્યા, કારણ કે દેવના સાર્મથ્યમાં તમને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જ્યારે તેણે ખ્રિસ્તને મૂએલામાંથી ઉઠાડયો ત્યારે દેવના સાર્મથ્યને દર્શ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તમારા પાપી સ્વભાવ અને તમારી પાપી કાયાની તાકાતથી બંધાયેલા હતા, તેથી તમે આત્મિક રીતે મૂએ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પરંતુ ખ્રિસ્ત સાથે દેવે તમને જીવતા કર્યા અને દેવે આપણા પાપોની માફ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પણે દેવના નિયમનો ભંગ કર્યો તેથી આપણે દેવાદાર બન્યા. જે નિયમોને અનુસરવામાં આપણે નિષ્ફળ રહ્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રજની યાદી દર્શાવે છે. પરંતુ દેવે આપણું બધું જ કરજ માફ કર્યુ. દેવે આપણું કરજ લઈ લીધું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 પર ખીલાથી જડ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2026-10-21T09:35:09Z</dcterms:created>
  <dcterms:modified xsi:type="dcterms:W3CDTF">2026-10-21T09:35:09Z</dcterms:modified>
  <dc:title>કલોસીઓને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