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செம்மையானவர்களுடைய சங்கத்திலும் சபையிலும் கர்த்தரை முழு இருதயத்தோடும் துத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செம்மையானவர்களுடைய சங்கத்திலும் சபையிலும் கர்த்தரை முழு இருதயத்தோடும் துத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செய்கைகள் பெரியவைகளும், அவைகளில் பிரியப்படுகிற எல்லாராலும் ஆராயப்படுகிறவைகளும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செயல் மகிமையும் மகத்துவமுமுள்ளது, அவருடைய நீதி என்றென்றைக்கும் நிற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்முடைய அதிசயமான கிரியைகளை நினைவுகூரும்படி செய்தார், கர்த்தர் இரக்கமும் மனஉருக்கமும் உள்ளவ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மக்குப் பயந்தவர்களுக்கு ஆகாரம் கொடுத்தார்; தமது உடன்படிக்கையை என்றென்றைக்கும் நினை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ின் சுதந்தரத்தைத் தமது ஜனங்களுக்குக் கொடுத்ததினால் தமது கிரியைகளின் பெலத்தை அவர்களுக்குத் தெரியப்படுத்த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ின் சுதந்தரத்தைத் தமது ஜனங்களுக்குக் கொடுத்ததினால் தமது கிரியைகளின் பெலத்தை அவர்களுக்குத் தெரியப்படுத்த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கரத்தின் கிரியைகள் சத்தியமும் நியாயமுமானவைகள்; அவருடைய கட்டளைகளெல்லாம் உண்மையானவை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் என்றென்றைக்குமுள்ள சதாகாலங்களுக்கும் உறுதியானவைகள், அவைகள் உண்மையும் செம்மையுமாய்ச் செய்யப்பட்டவை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ஜனத்திற்கு மீட்பை அனுப்பி, தமது உடன்படிக்கையை நித்திய உடன்படிக்கையாகக் கட்டளையிட்டார்; அவருடைய நாமம் பரிசுத்தமும் பயங்கரமுமான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ஜனத்திற்கு மீட்பை அனுப்பி, தமது உடன்படிக்கையை நித்திய உடன்படிக்கையாகக் கட்டளையிட்டார்; அவருடைய நாமம் பரிசுத்தமும் பயங்கரமுமான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யப்படுதலே ஞானத்தின் ஆரம்பம்; அவருடைய கற்பனைகளின்படி செய்கிற யாவருக்கும் நற்புத்தியுண்டு; அவர் புகழ்ச்சி என்றைக்கும் நிற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யப்படுதலே ஞானத்தின் ஆரம்பம்; அவருடைய கற்பனைகளின்படி செய்கிற யாவருக்கும் நற்புத்தியுண்டு; அவர் புகழ்ச்சி என்றைக்கும் நிற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ను స్తుతించుడి. యథార్థవంతుల సభలోను సమాజములోను పూర్ణ హృదయముతో నేను యెహోవాకు కృతజ్ఞత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ుతులు చెల్ల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క్రియలు గొప్పవి వాటియందు ఇష్టముగలవారందరు వాటిని విచారించ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 కార్యము మహిమా ప్రభావములుగలది ఆయన నీతి నిత్యము నిలుకడ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యన తన ఆశ్చర్యకార్యములకు జ్ఞాపకార్థసూచనను నియమించియున్నాడు. యెహోవా దయాదాక్షిణ్యపూర్ణ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నయందు భయభక్తులుగలవారికి ఆయన ఆహారమిచ్చి యున్నాడు ఆయన నిత్యము తన నిబంధన జ్ఞాపకము చేసి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తన ప్రజలకు అన్యజనుల స్వాస్థ్యము అప్పగించి యున్నాడు తన క్రియల మహాత్మ్యమును వారికి వెల్లడి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యన చేతికార్యములు సత్యమైనవి న్యాయమైనవి ఆయన శాసనములన్నియు నమ్మకమై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వి శాశ్వతముగా స్థాపింపబడియున్నవి సత్యముతోను యథార్థతతోను అవి చేయబడి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యన తన ప్రజలకు విమోచనము కలుగజేయువాడు తన నిబంధన ఆయన నిత్యముగా ఉండ నిర్ణయించు వాడు. ఆయన నామ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మైనది పూజింపదగ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యందలి భయము జ్ఞానమునకు మూలము ఆయన శాసనముల ననుసరించువారందరు మంచి వివే కము గలవారు. ఆయ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త్యము స్తోత్రము కలుగ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2026-10-20T07:34:00Z</dcterms:created>
  <dcterms:modified xsi:type="dcterms:W3CDTF">2026-10-20T07:34:00Z</dcterms:modified>
  <dc:title>కీర్తనలు : 111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