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ிடத்திலிருந்தபோது இவைகளைச் சொன்னது உங்களுக்கு ஞாபகம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ঁরা বিনাশপথের যাত্রী তাদের ভ্রান্তিজনক বিষয়ে সে ভোলাবে৷ পরিত্রাণ পাবার জন্য য়ে সত্য র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ভালবাসতে যাঁরা অস্বীকার করছে, তারাই সেই বিনাশপথের যাত্র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ঈশ্বর ওদের মধ্যে এমন এক শক্তি পাঠিয়েছেন, যাতে ওরা ভুল কাজ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যাঁরা সত্যে বিশ্বাস করল না, ও মন্দ বিষয়ে আনন্দ করল তারা বিচারে দোষী সাব্যস্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র প্রিয় ভাই ও বোনেরা, তোমাদের জন্য আমাদের সর্বদা ঈশ্বরকে ধন্যবাদ দেওয়া উচিত৷ এইজন্য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থেকেই তোমাদের মনোনীত করেছিলেন যাতে আত্মায় পবিত্র হয়ে এবং সত্যকে বিশ্বাস সহকারে গ্রহ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তোমরা পরিত্রাণ প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 সুসমাচার আমরা প্রচার করেছিলাম তার মাধ্যমে ঈশ্বর তোমাদের আহ্বান করেছিলেন, যাতে তোমর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ীশু খ্রীষ্টের মহিমার সহভাগী হ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ভাই ও বোনেরা, শক্ত হয়ে দাঁড়াও, আর আমরা তোমাদের য়ে শিক্ষা দিয়েছি সে বিষয়েও বিশ্ব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ির থাক৷ মৌখিকভাবে ও পত্রের দ্বারা এইসব বিষয়ে আমরা তোমাদের শিক্ষা দিয়ে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রা প্রার্থনা করি য়ে স্বয়ং প্রভু যীশু খ্রীষ্ট ও ঈশ্বর পিতা তোমাদের সান্ত্বনাদান করুন ও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সত্ কাজ তোমরা কর ও বল তার জন্য শক্তি দান কর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আমাদের ভালোবেসেছিলেন এবং তাঁর অনুগ্রহে আমাদের এক আশা ও সান্ত্বনা দিয়েছিলেন, যা চির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াজ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র ভাই ও বোনেরা, আমাদের প্রভু যীশু খ্রীষ্টের আগমন সম্পর্কে আমি তোমাদের কিছু বলতে চাই৷ আমরা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সঙ্গে তাঁর সাক্ষাতে মিলিত হতে যাব সেই সময়টা সম্পর্কে তোমাদের কিছু জানাতে চ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অনুরোধ করি প্রভুর দিন এসে গেছে শুনে তোমাদের বিবেচনা বোধ হারিও না, বা বিচলিত হযো না৷ কেউ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তো ভাববাণী করে বা বিশেষ বার্তার মাধ্যমে তা বলতে পারে৷ আমাদের কাছ থেকে পাওয়া এ সম্পর্কে কোন চিঠ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পড়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েখ কেউ য়েন এ বিষয়ে তোমাদের কোনভাবে প্রতারিত করতে না পারে৷ সেই দিন আসার আগে পৃথিবীত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বিদ্রোহ দেখা যাবে৷ সেই পাপ পুরুষ ধ্বংস হওয়ায় যার ভাগ্য়ে লেখা আছে, সে প্রকাশিত না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সেই দিন আস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 কিছু ঈশ্বর নামে আখ্যাত ও উপাসনার য়োগ্য সে তার বিরোধিতা করবে ও সবার উপরে নিজেকে প্রতিষ্ঠ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 সেই পাপ পুরুষ এমনকি ঈশ্বরের মন্দিরে গিয়ে সেখানে আসন করে নেবে এবং ঘোষণা করবে য়ে সে ঈশ্ব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দের কি মনে পড়ে না, এমন য়ে ঘটবে তার বিবরণ আমি তোমাদের কাছে থাকার সময় জানিয়েছিলাম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জান, কোন শক্তি ঐ পাপ পুরুষকে বাধা দিয়ে রাখছে যাতে সে নিরূপিত সময়ে প্রকাশ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এসব বলছি কারণ মন্দতার সেই গোপন শক্তি এখনই জগতে কাজ করে চলেছে৷ কিন্তু একজন রয়েছেন যিন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কে প্রতিরোধ করে আসছেন, তিনি তা করতেই থাকবেন যতক্ষণ না তা দূর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সেই পাপপুরুষ প্রকাশিত হবে; আর প্রভু তাঁর মুখের তেজোময় নিঃশ্বাস এবং আবির্ভাবের মহিমা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াপ পুরুষকে ধ্বংস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য়তানের শক্তিতে সেই পাপ পুরুষ আসবে৷ সে মহাপরাক্রমের সাহায্যে নানা ছলনামযী অলৌকিক কাজ, অদ্ভ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ক্ষণ ও চিহ্ন দেখ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2026-10-21T06:20:54Z</dcterms:created>
  <dcterms:modified xsi:type="dcterms:W3CDTF">2026-10-21T06:20:54Z</dcterms:modified>
  <dc:title>২ থিষলনীকীয়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