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ோடு இருக்கும்போது
எந்நாளும் வெற்றி வெற்றி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எனக்கில்லையே
நான் தோற்றுப்போவதில்லை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ோடு இருக்கும்போது
எந்நாளும் வெற்றி வெற்றி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லைகளைத் தாண்டிடுவேன்
கடும் பள்ளங்களைக் கடந்திடுவேன் (2)
சதிகளை முறியடிப்பேன்
சாத்தானை ஜெயித்திடுவ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ோடு இருக்கும்போது
எந்நாளும் வெற்றி வெற்றி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றைச்சாலை கதவுகளும்
என் துதியினால் உடைந்திடுமே (2)
அபிஷேகம் எனக்குள்ளே - நான்
ஆடிப் பாடி மகிழ்ந்திடுவ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ோடு இருக்கும்போது
எந்நாளும் வெற்றி வெற்றி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மே கூர் எங்கே?
பாதாளம் உன் ஜெயம் எங்கே? (2)
கிறிஸ்து எனக்கு ஜீவன்
சாவு எனக்கு ஆதாய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ோடு இருக்கும்போது
எந்நாளும் வெற்றி வெற்றி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எனக்கில்லையே
நான் தோற்றுப்போவதில்லை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ோடு இருக்கும்போது
எந்நாளும் வெற்றி வெற்றிய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2026-10-31T15:05:05Z</dcterms:created>
  <dcterms:modified xsi:type="dcterms:W3CDTF">2026-10-31T15:05:05Z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