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நாளில் ஆபிரகாம் தன் கண்களை ஏறெடுத்துப் பார்த்து, தூரத்திலே அந்த இடத்தைக் க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ஆபிரகாம்: என் மகனே, தேவன் தமக்குத் தகனபலிக்கான ஆட்டுக்குட்டியைப் பார்த்துக்கொள்வார் என்றான்; அப்புறம் இருவரும் கூடிப்போ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ஆபிரகாம் தன் குமாரனை வெட்டும்படிக்குத் தன் கையை நீட்டிக் கத்தியை எடு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ானவர் வானத்திலிருந்து, ஆபிரகாமே, ஆபிரகாமே என்று கூப்பிட்டார்; அவன்: இதோ, அடிய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ானவர் வானத்திலிருந்து, ஆபிரகாமே, ஆபிரகாமே என்று கூப்பிட்டார்; அவன்: இதோ, அடிய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தூதனானவர் இரண்டாந்தரம் வானத்திலிருந்து ஆபிரகாமைக் கூப்பிட்ட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புத்திரன் என்றும், உன் ஏகசுதனென்றும் பாராமல் அவனை ஒப்புக்கொடுத்து இந்தக்காரியத்தைச் செய்தபடியால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புத்திரன் என்றும், உன் ஏகசுதனென்றும் பாராமல் அவனை ஒப்புக்கொடுத்து இந்தக்காரியத்தைச் செய்தபடியால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் சொல்லுக்குக் கீழ்ப்படிந்தபடியினால், உன் சந்ததிக்குள் பூமியிலுள்ள சகல ஜாதிகளும் ஆசீர்வதிக்கப்படும் என்றும் என்பேரில் ஆணையிட்டேன் என்று கர்த்தர் சொல்லுகிறார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காரியங்கள் நடந்தபின்பு, ஒருவன் ஆபிரகாமிடத்தில் வந்து: மில்க்காளும் உன் சகோதரனாகிய நாகோருக்குப் பிள்ளைகளைப் பெற்றா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காரியங்கள் நடந்தபின்பு, ஒருவன் ஆபிரகாமிடத்தில் வந்து: மில்க்காளும் உன் சகோதரனாகிய நாகோருக்குப் பிள்ளைகளைப் பெற்றாள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யாரென்றால், முதற்பேறான ஊத்ஸ், அவன் தம்பியாகிய பூஸ், ஆராமுக்குத் தகப்பனாகிய கேமுவே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ேசேத், ஆசோ, பில்தாஸ், இத்லாப், பெத்துவேல் என்பவர்கள்; பெத்துவேல் ரெபெக்காளைப் பெற்றான் என்று அறி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எட்டுப்பேரை மில்க்காள் ஆபிரகாமுடைய சகோதரனாகிய நாகோருக்குப் பெற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ேயுமாள் என்று பேர் கொண்ட அவனுடைய மறுமனையாட்டியும், தேபா, காகாம், தாகாஸ், மாகா என்பவர்களைப் பெற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न बातों के पश्चात ऐसा हुआ कि परमेश्वर ने, इब्राहीम से यह कहकर उसकी परीक्षा की, कि हे इब्राही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कहा, देख, मैं यहां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ने कहा, अपने पुत्र को अर्थात अपने एकलौते पुत्र इसहाक को, जिस से तू प्रेम रखता है, संग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रिय्याह देश में चला जा, और वहां उसको एक पहाड़ के ऊपर जो मैं तुझे बताऊंगा होमबलि करके च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इब्राहीम बिहान को तड़के उठा और अपने गदहे पर काठी कसकर अपने दो सेवक, और अपने पुत्र इसहाक को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, और होमबलि के लिये लकड़ी चीर ली; तब कूच करके उस स्थान की ओर चला, जिसकी चर्चा परमेश्वर ने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ीसरे दिन इब्राहीम ने आंखें उठा कर उस स्थान को दूर से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ने अपने सेवकों से कहा गदहे के पास यहीं ठहरे रहो; यह लड़का और मैं वहां तक जा कर, और दण्ड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, फिर तुम्हारे पास लौट आ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इब्राहीम ने होमबलि की लकड़ी ले अपने पुत्र इसहाक पर लादी, और आग और छुरी को अपने हाथ में ल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दोनों एक साथ चल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हाक ने अपने पिता इब्राहीम से कहा, हे मेरे पिता; उसने कहा, हे मेरे पुत्र, क्या बात है उस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, आग और लकड़ी तो हैं; पर होमबलि के लिये भेड़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ब्राहीम ने कहा, हे मेरे पुत्र, परमेश्वर होमबलि की भेड़ का उपाय आप ही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ो वे दोनों संग संग आगे चलते गए। और वे उस स्थान को जिसे परमेश्वर ने उसको बताया था पहुंचे;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ब्राहीम ने वहां वेदी बनाकर लकड़ी को चुन चुनकर रखा, और अपने पुत्र इसहाक को बान्ध के वेदी पर की लक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ऊपर रख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इब्राहीम ने हाथ बढ़ाकर छुरी को ले लिया कि अपने पुत्र को बलि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होवा के दूत ने स्वर्ग से उसको पुकार के कहा, हे इब्राहीम, हे इब्राहीम; उसने कहा, देख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ां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कहा, उस लड़के पर हाथ मत बढ़ा, और न उससे कुछ कर: क्योंकि तू ने जो मुझ से अपने पुत्र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एकलौते पुत्र को भी, नहीं रख छोड़ा; इस से मैं अब जान गया कि तू परमेश्वर का भय मा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इब्राहीम ने आंखे उठाई, और क्या देखा, कि उसके पीछे एक मेढ़ा अपने सींगो से एक झाड़ी में बंझ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 है: सो इब्राहीम ने जाके उस मेंढ़े को लिया, और अपने पुत्र की सन्ती होमबलि करके च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इब्राहीम ने उस स्थान का नाम यहोवा यिरे रखा: इसके अनुसार आज तक भी कहा जाता है, कि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 पर उपाय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यहोवा के दूत ने दूसरी बार स्वर्ग से इब्राहीम को पुकार क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ोवा की यह वाणी है, कि मैं अपनी ही यह शपथ खाता हूं, कि तू ने जो यह काम किया है कि अपने पुत्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न अपने एकलौते पुत्र को भी, नहीं रख छोड़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 कारण मैं निश्चय तुझे आशीष दूंगा; और निश्चय तेरे वंश को आकाश के तारागण, और समुद्र के ती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ू के किनकों के समान अनगिनित करूंगा, और तेरा वंश अपने शत्रुओं के नगरों का अधिकारी हो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पृथ्वी की सारी जातियां अपने को तेरे वंश के कारण धन्य मानेंगी: क्योंकि तू ने मेरी बात मान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इब्राहीम अपने सेवकों के पास लौट आया, और वे सब बेर्शेबा को संग संग गए; और इब्राहीम बेर्शेब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हता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न बातों के पश्चात ऐसा हुआ कि इब्राहीम को यह सन्देश मिला, कि मिल्का के तेरे भाई नाहोर से सन्त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िल्का के पुत्र तो ये हुए, अर्थात उसका जेठा ऊस, और ऊस का भाई बूज, और कमूएल, जो अराम का पित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केसेद, हज़ो, पिल्दाश, यिद्लाप, और बतूए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न आठों को मिल्का इब्राहीम के भाई नाहोर के जन्माए जनी। और बतूएल ने रिबका को उत्पन्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नाहोर के रूमा नाम एक रखेली भी थी; जिस से तेबह, गहम, तहश, और माका, उत्पन्न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2026-10-20T02:53:47Z</dcterms:created>
  <dcterms:modified xsi:type="dcterms:W3CDTF">2026-10-20T02:53:47Z</dcterms:modified>
  <dc:title>उत्पत्ति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