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ங்கள் பிதாக்கள் இப்படிச்செய்ததினாலல்லவா, நமது தேவன் நம்மேலும் இந்தநகரத்தின்மேலும் இந்தத்தீங்கையெல்லாம் வரப்பண்ணினார்; நீங்களோவென்றால் ஓய்வுநாளைப் பரிசுத்தக் குலைச்சலாக்குகிறதினால் இஸ்ரவேலின்மேலிருக்கிற உக்கிரத்தை அதிகரிக்கப்பண்ணுகிறீர்கள் என்று அவர்களுக்குச் சொன்னே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ங்கள் பிதாக்கள் இப்படிச்செய்ததினாலல்லவா, நமது தேவன் நம்மேலும் இந்தநகரத்தின்மேலும் இந்தத்தீங்கையெல்லாம் வரப்பண்ணினார்; நீங்களோவென்றால் ஓய்வுநாளைப் பரிசுத்தக் குலைச்சலாக்குகிறதினால் இஸ்ரவேலின்மேலிருக்கிற உக்கிரத்தை அதிகரிக்கப்பண்ணுகிறீர்கள் என்று அவர்களுக்குச் சொன்னே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ங்கள் பிதாக்கள் இப்படிச்செய்ததினாலல்லவா, நமது தேவன் நம்மேலும் இந்தநகரத்தின்மேலும் இந்தத்தீங்கையெல்லாம் வரப்பண்ணினார்; நீங்களோவென்றால் ஓய்வுநாளைப் பரிசுத்தக் குலைச்சலாக்குகிறதினால் இஸ்ரவேலின்மேலிருக்கிற உக்கிரத்தை அதிகரிக்கப்பண்ணுகிறீர்கள் என்று அவர்களுக்குச் சொன்னே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யால் ஓய்வுநாளுக்குமுன்னே எருசலேமின் பட்டணவாசலில், மாலைமயங்கும்போது, கதவுகளைப்பூட்டவும், ஓய்வுநாள் முடியுமட்டும் அவைகளைத் திறவாதிருக்கவும் வேண்டுமென்று கட்டளையிட்டு, ஓய்வுநாளிலே ஒரு சுமையும் உள்ளே வராதபடிக்கு வாசலண்டையிலே என் வேலைக்காரரில் சிலரை நிறுத்தினே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யால் ஓய்வுநாளுக்குமுன்னே எருசலேமின் பட்டணவாசலில், மாலைமயங்கும்போது, கதவுகளைப்பூட்டவும், ஓய்வுநாள் முடியுமட்டும் அவைகளைத் திறவாதிருக்கவும் வேண்டுமென்று கட்டளையிட்டு, ஓய்வுநாளிலே ஒரு சுமையும் உள்ளே வராதபடிக்கு வாசலண்டையிலே என் வேலைக்காரரில் சிலரை நிறுத்தினே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யால் ஓய்வுநாளுக்குமுன்னே எருசலேமின் பட்டணவாசலில், மாலைமயங்கும்போது, கதவுகளைப்பூட்டவும், ஓய்வுநாள் முடியுமட்டும் அவைகளைத் திறவாதிருக்கவும் வேண்டுமென்று கட்டளையிட்டு, ஓய்வுநாளிலே ஒரு சுமையும் உள்ளே வராதபடிக்கு வாசலண்டையிலே என் வேலைக்காரரில் சிலரை நிறுத்தினே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ல் வர்த்தகரும், சகலவித சரக்குகளை விற்கிறவர்களும், இரண்டொருதரம் எருசலேமுக்குப் புறம்பே இராத்தங்கினா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ல் வர்த்தகரும், சகலவித சரக்குகளை விற்கிறவர்களும், இரண்டொருதரம் எருசலேமுக்குப் புறம்பே இராத்தங்கினா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நான் அவர்களைத் திடசாட்சியாய்க் கடிந்துகொன்டு, நீங்கள் அலங்கத்தண்டையிலே இராத்தங்குகிறது என்ன? நீங்கள் மறுபடியும் இப்படிச் செய்தால், உங்கள்மேல் கைபோடுவேன் என்று அவர்களோடே சொன்னேன்; அதுமுதல் அவர்கள் ஓய்வுநாளில் வராதிருந்தா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நான் அவர்களைத் திடசாட்சியாய்க் கடிந்துகொன்டு, நீங்கள் அலங்கத்தண்டையிலே இராத்தங்குகிறது என்ன? நீங்கள் மறுபடியும் இப்படிச் செய்தால், உங்கள்மேல் கைபோடுவேன் என்று அவர்களோடே சொன்னேன்; அதுமுதல் அவர்கள் ஓய்வுநாளில் வராதிருந்தா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ஓய்வுநாளைப் பரிசுத்தமாக்கும்படிக்கு, உங்களைச் சுத்தம்பண்ணிக்கொண்டு வாசல்களைக் காக்க வாருங்களென்று லேவியருக்கும் சொன்னேன்என் தேவனே, இதைக்குறித்து நீர் என்னை நினைத்தருளி, உம்முடைய மிகுந்த கிருபையின்படி எனக்கு இரங்குவீராக.]]></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ஓய்வுநாளைப் பரிசுத்தமாக்கும்படிக்கு, உங்களைச் சுத்தம்பண்ணிக்கொண்டு வாசல்களைக் காக்க வாருங்களென்று லேவியருக்கும் சொன்னேன்என் தேவனே, இதைக்குறித்து நீர் என்னை நினைத்தருளி, உம்முடைய மிகுந்த கிருபையின்படி எனக்கு இரங்குவீராக.]]></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ஓய்வுநாளைப் பரிசுத்தமாக்கும்படிக்கு, உங்களைச் சுத்தம்பண்ணிக்கொண்டு வாசல்களைக் காக்க வாருங்களென்று லேவியருக்கும் சொன்னேன்என் தேவனே, இதைக்குறித்து நீர் என்னை நினைத்தருளி, உம்முடைய மிகுந்த கிருபையின்படி எனக்கு இரங்குவீராக.]]></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ஸ்தோத், அம்மோன், மோவாப் ஜாதிகளான ஸ்திரீகளைச் சேர்த்துக்கொண்ட சில யூதரையும் அந்த நாட்களில் கண்டே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ர்கள் பிள்ளைகள் பேசின பேச்சில் பாதி அஸ்தோத் பாஷையாயிருந்தது; இவர்கள் அந்தந்த ஜாதிகளின் பாஷையைத் தவிர யூதபாஷையைத் திட்டமாய்ப் பேச அறியாதிருந்தா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ர்கள் பிள்ளைகள் பேசின பேச்சில் பாதி அஸ்தோத் பாஷையாயிருந்தது; இவர்கள் அந்தந்த ஜாதிகளின் பாஷையைத் தவிர யூதபாஷையைத் திட்டமாய்ப் பேச அறியாதிருந்தா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யும் நான் கடிந்துகொண்டு அவர்கள்மேல் வரும் சாபத்தைக் கூறி அவர்களில் சிலரை அடித்து, மயிரைப் பிய்த்து: நீங்கள் உங்கள் குமாரத்திகளை அவர்கள் குமாரருக்குக் கொடாமலும், அவர்கள் குமாரத்திகளில் ஒருவரையும் உங்கள் குமாரருக்காகிலும் உங்களுக்காகிலும் கொள்ளாமலும் இருக்கவேண்டுமென்று அவர்களை தேவன்மேல் ஆணையிடப்பண்ணி, நான் அவர்களை நோக்கி:]]></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யும் நான் கடிந்துகொண்டு அவர்கள்மேல் வரும் சாபத்தைக் கூறி அவர்களில் சிலரை அடித்து, மயிரைப் பிய்த்து: நீங்கள் உங்கள் குமாரத்திகளை அவர்கள் குமாரருக்குக் கொடாமலும், அவர்கள் குமாரத்திகளில் ஒருவரையும் உங்கள் குமாரருக்காகிலும் உங்களுக்காகிலும் கொள்ளாமலும் இருக்கவேண்டுமென்று அவர்களை தேவன்மேல் ஆணையிடப்பண்ணி, நான் அவர்களை நோக்கி:]]></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யும் நான் கடிந்துகொண்டு அவர்கள்மேல் வரும் சாபத்தைக் கூறி அவர்களில் சிலரை அடித்து, மயிரைப் பிய்த்து: நீங்கள் உங்கள் குமாரத்திகளை அவர்கள் குமாரருக்குக் கொடாமலும், அவர்கள் குமாரத்திகளில் ஒருவரையும் உங்கள் குமாரருக்காகிலும் உங்களுக்காகிலும் கொள்ளாமலும் இருக்கவேண்டுமென்று அவர்களை தேவன்மேல் ஆணையிடப்பண்ணி, நான் அவர்களை நோக்கி:]]></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ராஜாவாகிய சாலொமோன் இதினாலே பாவஞ்செய்தானல்லவா? அவனைப்போன்ற ராஜா அநேகம் ஜாதிகளுக்குள்ளே உண்டாயிருந்ததில்லை; அவன் தன் தேவனாலே சிநேகிக்கப்பட்டவனாயிருந்தான்; தேவன் அவனை இஸ்ரவேலனைத்தின்மேலும் ராஜாவாக வைத்தார்; அப்பபடிப்பட்டவனையும் மறுஜாதியான ஸ்திரீகள் பாவஞ்செய்யப்பண்ணினா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ராஜாவாகிய சாலொமோன் இதினாலே பாவஞ்செய்தானல்லவா? அவனைப்போன்ற ராஜா அநேகம் ஜாதிகளுக்குள்ளே உண்டாயிருந்ததில்லை; அவன் தன் தேவனாலே சிநேகிக்கப்பட்டவனாயிருந்தான்; தேவன் அவனை இஸ்ரவேலனைத்தின்மேலும் ராஜாவாக வைத்தார்; அப்பபடிப்பட்டவனையும் மறுஜாதியான ஸ்திரீகள் பாவஞ்செய்யப்பண்ணினா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ராஜாவாகிய சாலொமோன் இதினாலே பாவஞ்செய்தானல்லவா? அவனைப்போன்ற ராஜா அநேகம் ஜாதிகளுக்குள்ளே உண்டாயிருந்ததில்லை; அவன் தன் தேவனாலே சிநேகிக்கப்பட்டவனாயிருந்தான்; தேவன் அவனை இஸ்ரவேலனைத்தின்மேலும் ராஜாவாக வைத்தார்; அப்பபடிப்பட்டவனையும் மறுஜாதியான ஸ்திரீகள் பாவஞ்செய்யப்பண்ணினா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ஜனங்கள் கேட்க மோசேயின் புஸ்தகத்தை வாசித்தார்கள்; அதிலே அம்மோனியரும் மோவாபியரும், இஸ்ரவேல் புத்திரருக்கு அப்பமும் தண்ணீரும் கொடுக்க எதிர்கொண்டுவராமல், அவர்களைச் சபிக்க அவர்களுக்கு விரோதமாய்ப் பிலேயாமைக் கூலிபொருந்திக்கொண்டபடியினா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ஜனங்கள் கேட்க மோசேயின் புஸ்தகத்தை வாசித்தார்கள்; அதிலே அம்மோனியரும் மோவாபியரும், இஸ்ரவேல் புத்திரருக்கு அப்பமும் தண்ணீரும் கொடுக்க எதிர்கொண்டுவராமல், அவர்களைச் சபிக்க அவர்களுக்கு விரோதமாய்ப் பிலேயாமைக் கூலிபொருந்திக்கொண்டபடியினா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ர்கள் என்றைக்கும், அந்தச் சாபத்தை ஆசீர்வாதமாகத் திருப்பின எங்கள் தேவனுடைய சபைக்குட்படலாகாது என்று எழுதியிருக்கிறதாகக் காணப்பட்ட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ர்கள் என்றைக்கும், அந்தச் சாபத்தை ஆசீர்வாதமாகத் திருப்பின எங்கள் தேவனுடைய சபைக்குட்படலாகாது என்று எழுதியிருக்கிறதாகக் காணப்பட்டது.]]></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ர்கள் என்றைக்கும், அந்தச் சாபத்தை ஆசீர்வாதமாகத் திருப்பின எங்கள் தேவனுடைய சபைக்குட்படலாகாது என்று எழுதியிருக்கிறதாகக் காணப்பட்ட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மறுஜாதியான ஸ்திரீகளைச் சேர்த்துக்கொள்ளுகிறதினால், நம்முடைய தேவனுக்குத் துரோகிகளாகி, இந்தப் பெரிய பொல்லாப்பையெல்லாம் செய்யும்படி, உங்களுக்கு இடங்கொடுப்போமோ எ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மறுஜாதியான ஸ்திரீகளைச் சேர்த்துக்கொள்ளுகிறதினால், நம்முடைய தேவனுக்குத் துரோகிகளாகி, இந்தப் பெரிய பொல்லாப்பையெல்லாம் செய்யும்படி, உங்களுக்கு இடங்கொடுப்போமோ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கையால் அவர்கள் அந்தக் கட்டளையைக் கேட்டபோது, பல ஜாதியான ஜனங்களையெல்லாம் இஸ்ரவேலைவிட்டுப் பிரித்துவிட்டா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யொயதாவின் புத்திரரிலே பிரதான ஆசாரியனாகிய எலியாசிபினுடைய குமாரன் ஒருவன் ஓரோனியனான சன்பல்லாத்துக்கு மருமகனானான்; ஆகையால் அவனை என்னைவிட்டுத் துரத்தினே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யொயதாவின் புத்திரரிலே பிரதான ஆசாரியனாகிய எலியாசிபினுடைய குமாரன் ஒருவன் ஓரோனியனான சன்பல்லாத்துக்கு மருமகனானான்; ஆகையால் அவனை என்னைவிட்டுத் துரத்தினே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தற்குமுன்னே எங்கள் தேவனுடைய ஆலயத்தின் அறைகளை விசாரிக்க வைக்கப்பட்ட ஆசாரியனாகிய எலியாசிப் தொபியாவோடே சம்பந்தங்கலந்தவனாயிருந்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தற்குமுன்னே எங்கள் தேவனுடைய ஆலயத்தின் அறைகளை விசாரிக்க வைக்கப்பட்ட ஆசாரியனாகிய எலியாசிப் தொபியாவோடே சம்பந்தங்கலந்தவனாயிருந்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என் தேவனே, அவர்கள் ஆசாரிய ஊழியத்தையும், ஆசாரிய ஊழியத்துக்கும் லேவியருக்கும் இருக்கிற உடன்படிக்கையையும் தீட்டுப்படுத்தினார்களென்று அவர்களை நினைத்துக்கொள்ளும்.]]></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என் தேவனே, அவர்கள் ஆசாரிய ஊழியத்தையும், ஆசாரிய ஊழியத்துக்கும் லேவியருக்கும் இருக்கிற உடன்படிக்கையையும் தீட்டுப்படுத்தினார்களென்று அவர்களை நினைத்துக்கொள்ளும்.]]></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முற்காலத்தில் காணிக்கைகளும் சாம்பிராணியும், பணிமுட்டுகளும், லேவியருக்கும் பாடகருக்கும் வாசல்காவலருக்கும் கட்டளைபண்ணப்பட்ட தானியம் திராட்சரசம் எண்ணெய் என்பவைகளிலே தசமபாகமும், ஆசாரியரைச் சேருகிற படைப்பான காணிக்கைகளும் வைக்கப்பட்டிருந்த இடத்தில் ஒரு பெரிய அறையை அவனுக்கு ஆயத்தம்பண்ணியிருந்தா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முற்காலத்தில் காணிக்கைகளும் சாம்பிராணியும், பணிமுட்டுகளும், லேவியருக்கும் பாடகருக்கும் வாசல்காவலருக்கும் கட்டளைபண்ணப்பட்ட தானியம் திராட்சரசம் எண்ணெய் என்பவைகளிலே தசமபாகமும், ஆசாரியரைச் சேருகிற படைப்பான காணிக்கைகளும் வைக்கப்பட்டிருந்த இடத்தில் ஒரு பெரிய அறையை அவனுக்கு ஆயத்தம்பண்ணியிருந்தா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முற்காலத்தில் காணிக்கைகளும் சாம்பிராணியும், பணிமுட்டுகளும், லேவியருக்கும் பாடகருக்கும் வாசல்காவலருக்கும் கட்டளைபண்ணப்பட்ட தானியம் திராட்சரசம் எண்ணெய் என்பவைகளிலே தசமபாகமும், ஆசாரியரைச் சேருகிற படைப்பான காணிக்கைகளும் வைக்கப்பட்டிருந்த இடத்தில் ஒரு பெரிய அறையை அவனுக்கு ஆயத்தம்பண்ணியிருந்தா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தெல்லாம் நடக்கும்போது நான் எருசலேமில் இல்லை; பாபிலோன் ராஜாவாகிய அர்தசஷ்டாவின் முப்பத்திரண்டாம் வருஷத்திலே நான் ராஜாவினிடத்திற்குப்போய், சில நாளுக்குப்பின்பு திரும்ப ராஜாவினிடத்தில் உத்தரவு பெற்றுக்கொண்டு,]]></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தெல்லாம் நடக்கும்போது நான் எருசலேமில் இல்லை; பாபிலோன் ராஜாவாகிய அர்தசஷ்டாவின் முப்பத்திரண்டாம் வருஷத்திலே நான் ராஜாவினிடத்திற்குப்போய், சில நாளுக்குப்பின்பு திரும்ப ராஜாவினிடத்தில் உத்தரவு பெற்றுக்கொண்டு,]]></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ப்படியே நான் மறுஜாதியாரையெல்லாம் நீக்கி, ஆசாரியரையும் லேவியரையும் சுத்திகரித்து, அவரவரை அவர்கள் வேலையின் முறைகளில் நிறுத்தி,]]></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ப்படியே நான் மறுஜாதியாரையெல்லாம் நீக்கி, ஆசாரியரையும் லேவியரையும் சுத்திகரித்து, அவரவரை அவர்கள் வேலையின் முறைகளில் நிறுத்தி,]]></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ருசலேமுக்கு வந்தேன்; அப்பொழுது எலியாசிப் தொபியாவுக்கு தேவனுடைய ஆலயத்துப் பிராகாரங்களில் ஒரு அறையை ஆயத்தம்பண்ணினதினால் செய்த பொல்லாப்பை அறிந்துகொண்டே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ருசலேமுக்கு வந்தேன்; அப்பொழுது எலியாசிப் தொபியாவுக்கு தேவனுடைய ஆலயத்துப் பிராகாரங்களில் ஒரு அறையை ஆயத்தம்பண்ணினதினால் செய்த பொல்லாப்பை அறிந்துகொண்டே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குறிக்கப்பட்ட காலங்களில் செலுத்தப்படவேண்டிய விறகுகாணிக்கையையும் முதற்பலன்களையுங்குறித்துத் திட்டம்பண்ணினேன்என் தேவனே எனக்கு நன்மையுண்டாக என்னை நினைத்தருளும்.]]></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தினால் நான் மிகவும் மனமடிவாகி, தொபியாவின் வீட்டுத் தட்டுமுட்டுகளையெல்லாம் அந்த அறையிலிருந்து வெளியே எறிந்துவிட்டே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தினால் நான் மிகவும் மனமடிவாகி, தொபியாவின் வீட்டுத் தட்டுமுட்டுகளையெல்லாம் அந்த அறையிலிருந்து வெளியே எறிந்துவிட்டே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ன்பு நான் அறைவீடுகளைச் சுத்திகரிக்கச்சொல்லி, தேவனுடைய ஆலயப்பணிமுட்டுகளையும் காணிக்கைகளையும் சாம்பிராணியையும் அங்கே திரும்பக்கொண்டுவந்து வைத்தே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ன்பு நான் அறைவீடுகளைச் சுத்திகரிக்கச்சொல்லி, தேவனுடைய ஆலயப்பணிமுட்டுகளையும் காணிக்கைகளையும் சாம்பிராணியையும் அங்கே திரும்பக்கொண்டுவந்து வைத்தே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னையும் லேவியருக்கு அவர்கள் பங்குகள் கொடுக்கப்படவில்லையென்பதையும், பணிவிடை செய்கிற லேவியரும் பாடகரும் அவரவர் தங்கள் வெளிநிலங்களுக்கு ஓடிப்போனார்கள் என்பதையும் நான் அறிந்துகொண்டே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னையும் லேவியருக்கு அவர்கள் பங்குகள் கொடுக்கப்படவில்லையென்பதையும், பணிவிடை செய்கிற லேவியரும் பாடகரும் அவரவர் தங்கள் வெளிநிலங்களுக்கு ஓடிப்போனார்கள் என்பதையும் நான் அறிந்துகொண்டே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நான் தலைமையானவர்களோடே வழக்காடி, தேவனுடைய ஆலயம் கைவிடப்பட்டுப்போவானேன் என்று சொல்லி, அவர்களைச் சேர்த்து, அவரவர் நிலையில் அவர்களை வைத்தே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நான் தலைமையானவர்களோடே வழக்காடி, தேவனுடைய ஆலயம் கைவிடப்பட்டுப்போவானேன் என்று சொல்லி, அவர்களைச் சேர்த்து, அவரவர் நிலையில் அவர்களை வைத்தே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யூதர் எல்லாரும் தானியம் திராட்சரசம் எண்ணெய் என்பவைகளில் தசமபாகத்தைப் பொக்கிஷ அறைகளில் கொண்டுவந்தா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யூதர் எல்லாரும் தானியம் திராட்சரசம் எண்ணெய் என்பவைகளில் தசமபாகத்தைப் பொக்கிஷ அறைகளில் கொண்டுவந்தா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நான் ஆசாரியராகிய செலேமியாவையும் வேதபாரகனாகிய சாதோக்கையும் லேவியரில் பெதாயாவையும், இவர்களுக்குக் கைத்துணையாக மத்தனியாவின் குமாரன்சக்கூரின் மகனாகிய ஆனானையும் பொக்கிஷ அறைகளின்மேல் விசாரிப்புக்காரராக வைத்தேன்; அவர்கள் உண்மையுள்ளவர்களென்று எண்ணப்பட்டார்கள்; ஆகையால் தங்கள் சகோதரருக்குப் பங்கிடுகிற வேலை அவர்களுக்கு ஒப்புவிக்கப்பட்டது.]]></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நான் ஆசாரியராகிய செலேமியாவையும் வேதபாரகனாகிய சாதோக்கையும் லேவியரில் பெதாயாவையும், இவர்களுக்குக் கைத்துணையாக மத்தனியாவின் குமாரன்சக்கூரின் மகனாகிய ஆனானையும் பொக்கிஷ அறைகளின்மேல் விசாரிப்புக்காரராக வைத்தேன்; அவர்கள் உண்மையுள்ளவர்களென்று எண்ணப்பட்டார்கள்; ஆகையால் தங்கள் சகோதரருக்குப் பங்கிடுகிற வேலை அவர்களுக்கு ஒப்புவிக்கப்பட்டது.]]></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நான் ஆசாரியராகிய செலேமியாவையும் வேதபாரகனாகிய சாதோக்கையும் லேவியரில் பெதாயாவையும், இவர்களுக்குக் கைத்துணையாக மத்தனியாவின் குமாரன்சக்கூரின் மகனாகிய ஆனானையும் பொக்கிஷ அறைகளின்மேல் விசாரிப்புக்காரராக வைத்தேன்; அவர்கள் உண்மையுள்ளவர்களென்று எண்ணப்பட்டார்கள்; ஆகையால் தங்கள் சகோதரருக்குப் பங்கிடுகிற வேலை அவர்களுக்கு ஒப்புவிக்கப்பட்டது.]]></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வனே, நான் என் தேவனுடைய ஆலயத்துக்காகவும் அதின் முறைமைகளுக்காகவும் செய்த நற்கிரியைகளைக் குலைத்துப்போடாமல், இந்தக் காரியத்திலே என்னை நினைத்தருளும்.]]></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வனே, நான் என் தேவனுடைய ஆலயத்துக்காகவும் அதின் முறைமைகளுக்காகவும் செய்த நற்கிரியைகளைக் குலைத்துப்போடாமல், இந்தக் காரியத்திலே என்னை நினைத்தருளும்.]]></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ந்த நாட்களில் நான் யூதாவிலே ஓய்வுநாளில் சிலர் ஆலைகளை மிதிக்கிறதையும், சிலர் ஆலைகளை தானியப் பொதிகளைக் கழுதைகள்மேல் ஏற்றிக்கொண்டு வருகிறதையும் திராட்சரசம், திராட்சப்பழம், அத்திப்பழம் முதலானவைகளின் பற்பல சுமைகளை ஓய்வுநாளிலே எருசலேமுக்குக் கொண்டுவருகிறதையும் கண்டு, அவர்கள் தின்பண்டம் விற்கிற நாளைப்பற்றி அவர்களைத் திடசாட்சியாய்க் கடிந்துகொண்டே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ந்த நாட்களில் நான் யூதாவிலே ஓய்வுநாளில் சிலர் ஆலைகளை மிதிக்கிறதையும், சிலர் ஆலைகளை தானியப் பொதிகளைக் கழுதைகள்மேல் ஏற்றிக்கொண்டு வருகிறதையும் திராட்சரசம், திராட்சப்பழம், அத்திப்பழம் முதலானவைகளின் பற்பல சுமைகளை ஓய்வுநாளிலே எருசலேமுக்குக் கொண்டுவருகிறதையும் கண்டு, அவர்கள் தின்பண்டம் விற்கிற நாளைப்பற்றி அவர்களைத் திடசாட்சியாய்க் கடிந்துகொண்டே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ந்த நாட்களில் நான் யூதாவிலே ஓய்வுநாளில் சிலர் ஆலைகளை மிதிக்கிறதையும், சிலர் ஆலைகளை தானியப் பொதிகளைக் கழுதைகள்மேல் ஏற்றிக்கொண்டு வருகிறதையும் திராட்சரசம், திராட்சப்பழம், அத்திப்பழம் முதலானவைகளின் பற்பல சுமைகளை ஓய்வுநாளிலே எருசலேமுக்குக் கொண்டுவருகிறதையும் கண்டு, அவர்கள் தின்பண்டம் விற்கிற நாளைப்பற்றி அவர்களைத் திடசாட்சியாய்க் கடிந்துகொண்டே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மீனையும் சகலவித சரக்குகளையும் கொண்டுவந்து, ஓய்வுநாளிலே யூதா புத்திரருக்கும் எருசலேமில் இருக்கிறவர்களுக்கும் விற்கிற சில தீரியரும் உள்ளே குடியிருந்தார்க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மீனையும் சகலவித சரக்குகளையும் கொண்டுவந்து, ஓய்வுநாளிலே யூதா புத்திரருக்கும் எருசலேமில் இருக்கிறவர்களுக்கும் விற்கிற சில தீரியரும் உள்ளே குடியிருந்தார்கள்.]]></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கையால் நான் யூதாவின் பெரியவர்களைக் கடிந்துகொண்டு: நீங்கள் ஓய்வுநாளைப் பரிசுத்தக் குலைச்சலாக்குகிற இந்தப் பொல்லாத செய்கையென்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கையால் நான் யூதாவின் பெரியவர்களைக் கடிந்துகொண்டு: நீங்கள் ஓய்வுநாளைப் பரிசுத்தக் குலைச்சலாக்குகிற இந்தப் பொல்லாத செய்கையெ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80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നെഹെമ്യാവ്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നിങ്ങളുടെ പിതാക്കന്മാർ ഇങ്ങനെ ചെയ്തതിനാലല്ലയോ നമ്മുടെ ദൈവം നമ്മുടെ മേലും ഈ നഗരത്തിന്മേലും 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നർത്ഥം ഒക്കെയും വരുത്തിയിരിക്കുന്നതു? എന്നാൽ നിങ്ങൾ ശബ്ബത്തിനെ അശുദ്ധമാക്കുന്നതിനാൽ യിസ്രായേലിന്മേ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ള്ള ക്രോധം വർദ്ധിപ്പിക്കുന്നു എന്നു അവരോടു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പിന്നെ ശബ്ബത്തിന്നു മുമ്പെ യെരൂശലേം നഗരവാതിലുകളിൽ ഇരുട്ടായിത്തുടങ്ങുമ്പോൾ വാതിലുകൾ അടെപ്പാ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ശബ്ബത്ത് കഴിയുംവരെ അവ തുറക്കാതിരിപ്പാനും ഞാൻ കല്പിച്ചു; ശബ്ബത്തുനാളിൽ ഒരു ചുമടും അക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ത്താതിരിക്കേണ്ടതിന്നു വാതിലുകൾക്കരികെ എന്റെ ആളുകളിൽ ചിലരെ നിർ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അതുകൊണ്ടു കച്ചവടക്കാരും പലചരകൂ വില്ക്കുന്നവരും ഒന്നു രണ്ടു പ്രാവശ്യം യെരൂശലേമിന്നു പുറ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പാർ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ആകയാൽ ഞാൻ അവരെ പ്രബോധിപ്പിച്ചു: നിങ്ങൾ മതിലിന്നരികെ രാപാർക്കുന്നതെന്തു? നിങ്ങൾ ഇനിയും അങ്ങ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താൽ ഞാൻ നിങ്ങളെ പിടിക്കും എന്നു അവരോടു പറഞ്ഞു. ആ കാലംമുതൽ അവർ ശബ്ബത്തിൽ വരാതെ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ലേവ്യരോടു ഞാൻ ശബ്ബത്തുനാളിനെ വിശുദ്ധീകരിക്കേണ്ടതിന്നു തങ്ങളെത്തന്നേ വിശുദ്ധീകരിക്കയും വ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തിലുകളെ കാക്കുകയും ചെയ്‍വാൻ കല്പിച്ചു. എന്റെ ദൈവമേ, ഇതുവും എനിക്കായി ഓർത്തു നിന്റെ മഹാദയപ്രകാ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ടു കനിവു തോന്നേണ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ആ കാലത്തു ഞാൻ അസ്തോദ്യരും അമ്മോന്യരും മോവാബ്യരും ആയ സ്ത്രീകളെ വിവാഹം കഴിച്ച യെഹൂദന്മാരെ 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അവരുടെ മക്കൾ പാതി അസ്തോദ്യഭാഷ സംസാരിച്ചു; അവർ അതതു ജാതിയുടെ ഭാഷയല്ലാതെ യെഹൂദ്യഭാഷ സംസാരിപ്പാ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റിഞ്ഞി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അവരെ ഞാൻ ശാസിച്ചു ശപിച്ചു അവരിൽ ചിലരെ അടിച്ചു അവരുടെ തലമുടി പറിച്ചു; നിങ്ങളുടെ പുത്രിമാരെ അവ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ത്രന്മാർക്കു കൊടുക്കരുതു; അവരുടെ പുത്രിമാരെ നിങ്ങളുടെ പുത്രന്മാർക്കോ നിങ്ങൾക്കോ എടുക്കയുമ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 ആജ്ഞാപിച്ചു അവരെക്കൊണ്ടു ദൈവനാമത്തിൽ സത്യം ചെയ്യി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യിസ്രായേൽരാജാവായ ശലോമോൻ ഇതിനാൽ പാപം ചെയ്തില്ലയോ? അവനെപ്പോലെ ഒരു രാജാവു അനേകംജാതികളുടെ ഇടയി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ണ്ടായിരുന്നില്ല; അവൻ തന്റെ ദൈവത്തിന്നു പ്രിയനായിരുന്നതിനാൽ ദൈവം അവനെ എല്ലായിസ്രായേലി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ജാവാക്കി; എങ്കിലും അവനെയും അന്യജാതിക്കാരത്തികളായ ഭാര്യമാർ വശീകരിച്ചു പാപം ചെയ്യിച്ചു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അന്നു ജനം കേൾക്കെ മോശെയുടെ പുസ്തകം വായിച്ചതിൽ അമ്മോന്യരും മോവാബ്യരും ദൈവത്തിന്റെ സഭയിൽ ഒരു നാ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വേശിക്ക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അവർ അപ്പവും വെള്ളവുംകൊണ്ടു യിസ്രായേൽമക്കളെ എതിരേറ്റുവരാതെ അവരെ ശപിക്കേണ്ടതിന്നു അവർക്കു വിരോധമാ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ബിലെയാമിനെ കൂലിക്കു വിളിച്ചു; എങ്കിലും നമ്മുടെ ദൈവം ആ ശാപത്തെ അനുഗ്രഹമാക്കി എന്നു എഴുതിയിരിക്കുന്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നിങ്ങൾ അന്യജാതിക്കാരത്തികളെ വിവാഹം കഴിക്കുന്നതിനാൽ നമ്മുടെ ദൈവത്തോടു ദ്രോഹിക്കേണ്ടതിന്നു ഈ വലി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ഷം ഒക്കെയും ചെയ്‍വാൻ തക്കവണ്ണം ഞങ്ങൾ നിങ്ങളെ സമ്മതിക്കുമോ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ആ ന്യായപ്രമാണം കേട്ടപ്പോൾ അവർ സമ്മിശ്രജാതികളെ ഒക്കെയും യിസ്രായേലിൽനിന്നു വേറുപിരി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യോയാദയുടെ പുത്രന്മാരിൽ മഹാപുരോഹിതനായ എല്യാശീബിന്റെ മകൻ ഹോരോന്യനായ സൻ ബല്ലത്തിന്റെ മരുമക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യിരുന്നു; അതുകൊണ്ടു ഞാൻ അവനെ എന്റെ അടുക്കൽനിന്നു ഓടിച്ചുകള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അതിന്നു മുമ്പെ തന്നേ നമ്മുടെ ദൈവത്തിന്റെ ആലയത്തിലെ അറകൾക്കു മേൽവിചാരകനായി നിയമിക്കപ്പെട്ടി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ല്യാശീബ് പുരോഹിതൻ തോബീയാവിന്റെ ബന്ധുവായിരുന്നതിനാൽ അവന്നു ഒരു വലിയ അറ ഒരുക്കിക്കൊടുത്തി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എന്റെ ദൈവമേ, അവർ പൌരോഹിത്യത്തെയും പൌരോഹിത്യത്തിന്റെയും ലേവ്യരുടെയും നിയമത്തെ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ലിനമാക്കിയിരിക്കുന്നതു അവർക്കു കണക്കിടേണ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മുമ്പെ അവിടെ ഭോജനയാഗം, കുന്തുരുക്കം, ഉപകരണങ്ങൾ എന്നിവയും ലേവ്യർക്കും സംഗീതക്കാ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തിൽകാവൽക്കാർക്കും വേണ്ടി നിയമിച്ച ധാന്യം, വീഞ്ഞു, എണ്ണ, എന്നിവയുടെ ദശാംശവും പുരോഹിതന്മാർക്കുള്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ദർച്ചാർപ്പണങ്ങളും വെച്ചി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ഈ കാലത്തൊക്കെയും ഞാൻ യെരൂശലേമിൽ ഉണ്ടായിരുന്നില്ല: ബാബേൽ രാജാവായ അർത്ഥഹ് ശഷ്ടാവി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പ്പത്തിരണ്ടാം ആണ്ടിൽ ഞാൻ രാജാവിന്റെ അടുക്കൽ പോയിരുന്നു; കുറെനാൾ കഴിഞ്ഞി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ഇങ്ങനെ ഞാൻ അന്യമായതൊക്കെയും നീക്കി അവരെ ശുദ്ധീകരിക്കയും പുരോഹിതന്മാർക്കും ലേവ്യ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ഓരോരുത്തന്നു താന്താന്റെ വേലയിൽ ശുശ്രൂഷക്രമവും നിശ്ചിതസമയങ്ങൾക്കു വിറകുവഴി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ഞാൻ രാജാവിനോടു അനുവാദം വാങ്ങി യെരൂശലേമിലേക്കു വന്നാറെ എല്യാശീബ് തോബീയാവിന്നു ദൈവാലയത്തി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കാരങ്ങളിൽ ഒരു അറ ഒരുക്കിക്കൊടുത്തതിനാൽ ചെയ്തദോഷം ഞാൻ അ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ആദ്യഫലവും നിയമിക്കയും ചെയ്തു. എന്റെ ദൈവമേ, ഇതു എനിക്കു നന്മെക്കായിട്ടു ഓർക്കേണ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അതു എനിക്കു അത്യന്തം വ്യസനമായതുകൊണ്ടു ഞാൻ തോബീയാവിന്റെ വീട്ടുസാമാനമൊക്കെയും അറയിൽനിന്നു പുറ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റിഞ്ഞുകള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പിന്നെ ഞാൻ കല്പിച്ചിട്ടു അവർ ആ അറകളെ ശുദ്ധീകരിച്ചു; ദൈവാലയത്തിലെ ഉപകരണങ്ങളും ഭോജനയാഗ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ന്തുരുക്കവും ഞാൻ വീണ്ടും അവിടെ വരു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ലേവ്യർക്കു ഉപജീവനം കൊടുക്കായ്കയാൽ വേല ചെയ്യുന്ന ലേവ്യരും സംഗീതക്കാരും ഓരോരുത്തൻ താന്താ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ലത്തിലേക്കു പൊയ്ക്കളഞ്ഞു എന്നു ഞാൻ അ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പ്രമാണികളെ ശാസിച്ചു: ദൈവാലയത്തെ ഉപേക്ഷിച്ചുകളഞ്ഞതു എന്തു എന്നു ചോദിച്ചു അവരെ കൂട്ടി വരു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രുടെ സ്ഥാനത്തു നിർ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പിന്നെ എല്ലായെഹൂദന്മാരും ധാന്യം, വീഞ്ഞു, എണ്ണ എന്നിവയുടെ ദശാംശം ഭണ്ഡാരഗൃഹങ്ങളിലേ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ണ്ടുവ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ഞാൻ ശേലെമ്യാപുരോഹിതനെയും സാദോക്ക് ശാസ്ത്രിയെയും ലേവ്യരിൽ പെദായാവെയും ഇവർക്കു സഹായിയായി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ത്ഥന്യാവിന്റെ മകനായ സക്കൂരിന്റെ മകൻ ഹാനാനെയും ഭണ്ഡാരഗൃഹങ്ങളുടെ മേൽവിചാരകന്മാരായി നിയമിച്ചു; അവ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ശ്വസ്തരെന്നു എണ്ണിയിരുന്നു; തങ്ങളുടെ സഹോദരന്മാർക്കു പങ്കിട്ടുകൊടുക്കുന്നതായിരുന്നു അവരുടെ ഉദ്യോ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എന്റെ ദൈവമേ, ഇതു എനിക്കായി ഓർക്കേണമേ; ഞാൻ എന്റെ ദൈവത്തിന്റെ ആലയത്തിന്നും അതിലെ ശുശ്രൂഷെ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ണ്ടി ചെയ്ത എന്റെ സൽപ്രവൃത്തികളെ മായിച്ചുകളയ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ആ കാലത്തു യെഹൂദയിൽ ചിലർ ശബ്ബത്തിൽ മുന്തിരിച്ചകൂ ചവിട്ടുന്നതും കറ്റ കൊണ്ടുവരുന്നതും കഴുതപ്പുറ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മടുകയറ്റുന്നതും ശബ്ബത്തിൽ വീഞ്ഞു, മുന്തിരിപ്പഴം, അത്തിപ്പഴം മുതലായ ചുമടെല്ലാം യെരൂശലേമിലേ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മന്നുകൊണ്ടു വരുന്നതും കണ്ടു; അവർ ഭക്ഷണസാധനം വില്ക്കുന്ന ദിവസത്തിൽ ഞാൻ അവരെ പ്രബോധിപ്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സോർയ്യരും അവിടെ പാർത്തു മത്സ്യവും പല ചരക്കും കൊണ്ടുവന്നു ശബ്ബത്തിൽ യെഹൂദ്യർക്കും യെരൂശലേമി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റ്റുപോ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അതുകൊണ്ടു ഞാൻ യെഹൂദാശ്രേഷ്ഠന്മാരെ ശാസിച്ചു; നിങ്ങൾ ശബ്ബത്തുനാൾ അശുദ്ധമാക്കി ഇങ്ങനെ ദോ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യുന്നതെ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നെഹെമ്യാവ് : 13]]></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2026-10-20T02:03:26Z</dcterms:created>
  <dcterms:modified xsi:type="dcterms:W3CDTF">2026-10-20T02:03:26Z</dcterms:modified>
  <dc:title>നെഹെമ്യാവ്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