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was a man of Benjamin, whose name was Kish, the son of Abiel, the son of Zeror, the son of Bechorath, the son of Aphiah, a Benjamite, a mighty man of pow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was a man of Benjamin, whose name was Kish, the son of Abiel, the son of Zeror, the son of Bechorath, the son of Aphiah, a Benjamite, a mighty man of pow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was a man of Benjamin, whose name was Kish, the son of Abiel, the son of Zeror, the son of Bechorath, the son of Aphiah, a Benjamite, a mighty man of pow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had a son, whose name was Saul, a choice young man, and a goodly: and there was not among the children of Israel a better person than he: from his shoulders and upward he was higher than any of the peopl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had a son, whose name was Saul, a choice young man, and a goodly: and there was not among the children of Israel a better person than he: from his shoulders and upward he was higher than any of the peop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had a son, whose name was Saul, a choice young man, and a goodly: and there was not among the children of Israel a better person than he: from his shoulders and upward he was higher than any of the peop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asses of Kish Saul's father were lost. And Kish said to Saul his son, Take now one of the servants with you, and arise, go seek the ass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asses of Kish Saul's father were lost. And Kish said to Saul his son, Take now one of the servants with you, and arise, go seek the ass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passed through mount Ephraim, and passed through the land of Shalisha, but they found them not: then they passed through the land of Shalim, and there they were not: and he passed through the land of the Benjamites, but they found them no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passed through mount Ephraim, and passed through the land of Shalisha, but they found them not: then they passed through the land of Shalim, and there they were not: and he passed through the land of the Benjamites, but they found them no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y were come to the land of Zuph, Saul said to his servant that was with him, Come, and let us return; lest my father leave caring for the asses, and take thought for u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y were come to the land of Zuph, Saul said to his servant that was with him, Come, and let us return; lest my father leave caring for the asses, and take thought for 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him, Behold now, there is in this city a man of God, and he is an honourable man; all that he says comes surely to pass: now let us go thither; possibly he can show us our way that we should g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him, Behold now, there is in this city a man of God, and he is an honourable man; all that he says comes surely to pass: now let us go thither; possibly he can show us our way that we should g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him, Behold now, there is in this city a man of God, and he is an honourable man; all that he says comes surely to pass: now let us go thither; possibly he can show us our way that we should g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Saul to his servant, But, behold, if we go, what shall we bring the man? for the bread is spent in our vessels, and there is not a present to bring to the man of God: what have w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Saul to his servant, But, behold, if we go, what shall we bring the man? for the bread is spent in our vessels, and there is not a present to bring to the man of God: what have w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Saul to his servant, But, behold, if we go, what shall we bring the man? for the bread is spent in our vessels, and there is not a present to bring to the man of God: what have w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ervant answered Saul again, and said, Behold, I have here at hand the fourth part of a shekel of silver: that will I give to the man of God, to tell us our w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ervant answered Saul again, and said, Behold, I have here at hand the fourth part of a shekel of silver: that will I give to the man of God, to tell us our wa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ervant answered Saul again, and said, Behold, I have here at hand the fourth part of a shekel of silver: that will I give to the man of God, to tell us our wa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ime past in Israel, when a man went to enquire of God, thus he spoke, Come, and let us go to the seer: for he that is now called a Prophet was in time past called a Se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ime past in Israel, when a man went to enquire of God, thus he spoke, Come, and let us go to the seer: for he that is now called a Prophet was in time past called a Se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ime past in Israel, when a man went to enquire of God, thus he spoke, Come, and let us go to the seer: for he that is now called a Prophet was in time past called a Se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Saul to his servant, Well said; come, let us go. So they went unto the city where the man of God w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Saul to his servant, Well said; come, let us go. So they went unto the city where the man of God w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 they went up the hill to the city, they found young maidens going out to draw water, and said unto them, Is the seer he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 they went up the hill to the city, they found young maidens going out to draw water, and said unto them, Is the seer he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answered them, and said, He is; behold, he is before you: make haste now, for he came to day to the city; for there is a sacrifice of the people to day in the high pla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answered them, and said, He is; behold, he is before you: make haste now, for he came to day to the city; for there is a sacrifice of the people to day in the high plac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soon as all of you be come into the city, all of you shall immediately find him, before he go up to the high place to eat: for the people will not eat until he comes, because he does bless the sacrifice; and afterwards they eat that be bidden. Now therefore get you up; for about this time all of you shall find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soon as all of you be come into the city, all of you shall immediately find him, before he go up to the high place to eat: for the people will not eat until he comes, because he does bless the sacrifice; and afterwards they eat that be bidden. Now therefore get you up; for about this time all of you shall find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soon as all of you be come into the city, all of you shall immediately find him, before he go up to the high place to eat: for the people will not eat until he comes, because he does bless the sacrifice; and afterwards they eat that be bidden. Now therefore get you up; for about this time all of you shall find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went up into the city: and when they were come into the city, behold, Samuel came out against them, in order to go up to the high plac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went up into the city: and when they were come into the city, behold, Samuel came out against them, in order to go up to the high pla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 LORD had told Samuel in his ear a day before Saul came, say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morrow about this time I will send you a man out of the land of Benjamin, and you shall anoint him to be captain over my people Israel, that he may save my people out of the hand of the Philistines: for I have looked upon my people, because their cry has come unto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morrow about this time I will send you a man out of the land of Benjamin, and you shall anoint him to be captain over my people Israel, that he may save my people out of the hand of the Philistines: for I have looked upon my people, because their cry has come unto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morrow about this time I will send you a man out of the land of Benjamin, and you shall anoint him to be captain over my people Israel, that he may save my people out of the hand of the Philistines: for I have looked upon my people, because their cry has come unto 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morrow about this time I will send you a man out of the land of Benjamin, and you shall anoint him to be captain over my people Israel, that he may save my people out of the hand of the Philistines: for I have looked upon my people, because their cry has come unto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Samuel saw Saul, the LORD said unto him, Behold the man whom I spoke to you of! this same shall reign over my peop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Samuel saw Saul, the LORD said unto him, Behold the man whom I spoke to you of! this same shall reign over my peop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aul drew near to Samuel in the gate, and said, Tell me, I pray you, where the seer's house i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muel answered Saul, and said, I am the seer: go up before me unto the high place; for all of you shall eat with me to day, and tomorrow I will let you go, and will tell you all that is in yours hear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muel answered Saul, and said, I am the seer: go up before me unto the high place; for all of you shall eat with me to day, and tomorrow I will let you go, and will tell you all that is in yours hear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muel answered Saul, and said, I am the seer: go up before me unto the high place; for all of you shall eat with me to day, and tomorrow I will let you go, and will tell you all that is in yours hear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s for yours asses that were lost three days ago, set not your mind on them; for they are found. And on whom is all the desire of Israel? Is it not on you, and on all your father's hou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s for yours asses that were lost three days ago, set not your mind on them; for they are found. And on whom is all the desire of Israel? Is it not on you, and on all your father's hou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s for yours asses that were lost three days ago, set not your mind on them; for they are found. And on whom is all the desire of Israel? Is it not on you, and on all your father's hou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ul answered and said, Am not I a Benjamite, of the smallest of the tribes of Israel? and my family the least of all the families of the tribe of Benjamin? wherefore then speak you so to m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ul answered and said, Am not I a Benjamite, of the smallest of the tribes of Israel? and my family the least of all the families of the tribe of Benjamin? wherefore then speak you so to m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ul answered and said, Am not I a Benjamite, of the smallest of the tribes of Israel? and my family the least of all the families of the tribe of Benjamin? wherefore then speak you so to 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muel took Saul and his servant, and brought them into the parlour, and made them sit in the chiefest place among them that were bidden, which were about thirty person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muel took Saul and his servant, and brought them into the parlour, and made them sit in the chiefest place among them that were bidden, which were about thirty person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muel took Saul and his servant, and brought them into the parlour, and made them sit in the chiefest place among them that were bidden, which were about thirty person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amuel said unto the cook, Bring the portion which I gave you, of which I said unto you, Set it by you.]]></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amuel said unto the cook, Bring the portion which I gave you, of which I said unto you, Set it by you.]]></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ook took up the shoulder, and that which was upon it, and set it before Saul. And Samuel said, Behold that which is left! set it before you, and eat: for unto this time has it been kept for you since I said, I have invited the people. So Saul did eat with Samuel that day.]]></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ook took up the shoulder, and that which was upon it, and set it before Saul. And Samuel said, Behold that which is left! set it before you, and eat: for unto this time has it been kept for you since I said, I have invited the people. So Saul did eat with Samuel that da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ook took up the shoulder, and that which was upon it, and set it before Saul. And Samuel said, Behold that which is left! set it before you, and eat: for unto this time has it been kept for you since I said, I have invited the people. So Saul did eat with Samuel that da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ook took up the shoulder, and that which was upon it, and set it before Saul. And Samuel said, Behold that which is left! set it before you, and eat: for unto this time has it been kept for you since I said, I have invited the people. So Saul did eat with Samuel that d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they were come down from the high place into the city, Samuel communed with Saul upon the top of the hous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they were come down from the high place into the city, Samuel communed with Saul upon the top of the hous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arose early: and it came to pass about the spring of the day, that Samuel called Saul to the top of the house, saying, Up, that I may send you away. And Saul arose, and they went out both of them, he and Samuel, abroa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arose early: and it came to pass about the spring of the day, that Samuel called Saul to the top of the house, saying, Up, that I may send you away. And Saul arose, and they went out both of them, he and Samuel, abro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arose early: and it came to pass about the spring of the day, that Samuel called Saul to the top of the house, saying, Up, that I may send you away. And Saul arose, and they went out both of them, he and Samuel, abroa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they were going down to the end of the city, Samuel said to Saul, Bid the servant pass on before us, (and he passed on), but stand you still a while, that I may show you the word of Go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they were going down to the end of the city, Samuel said to Saul, Bid the servant pass on before us, (and he passed on), but stand you still a while, that I may show you the word of Go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they were going down to the end of the city, Samuel said to Saul, Bid the servant pass on before us, (and he passed on), but stand you still a while, that I may show you the word of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யமீன் கோத்திரத்தாரில் கீஸ் என்னும் பேருள்ள மகா பராக்கிரமசாலியான ஒரு மனுஷன் இருந்தா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 கோத்திரத்தானாகிய அபியாவின் மகனான பெகோராத்திற்குப் பிறந்த சேரோரின் புத்திரனாகிய அபீயே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க்குச் சவுல் என்னும் பேருள்ள சவுந்தரியமான வாலிபனாகிய ஒரு குமாரன் இருந்தான்;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ல் அவனைப்பார்க்கிலும் சவுந்தரியவான் இல்லை; எல்லா ஜனங்களும் அவன் தோ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யிருக்கத்தக்க உயரமுள்ள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வுலின் தகப்பனாகிய கீசுடைய கழுதைகள் காணாமற்போயிற்று; ஆகையால் கீஸ் தன் குமாரனாகிய சவுலை நோ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ரில் ஒருவனைக் கூட்டிக்கொண்டு, கழுதைகளைத் தேட, புறப்பட்டுப்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அவன் எப்பிராயீம் மலைகளையும் சலீஷா நாட்டையும் கடந்துபோனான்; அங்கே அவைகளைக் காணாமல் சா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க்கடந்தார்கள். அங்கேயும் காணவில்லை, பென்யமீன் நாட்டை உருவக்கடந்தும் அவைகளைக்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சூப் என்னும் நாட்டிற்கு வந்தபோது, சவுல் தன்னோடிருந்த வேலைக்காரனை நோக்கி: என்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களின் மேலுள்ள கவலையைவிட்டு, நமக்காகக் கவலைப்படாதபடிக்குத் திரும்பிப்போவோம்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 அவன்: இதோ, இந்தப் பட்டணத்திலே தேவனுடைய மனுஷன் ஒருவர் இருக்கிறார்; அவர் பெரியவ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தெல்லாம் தப்பாமல் நடக்கும்; அங்கே போவோம்; ஒரு வேளை அவர் நாம் போகவேண்டிய நம்முடைய வ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த் தெரிவி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சவுல் தன் வேலைக்காரனைப் பார்த்து: நாம் போனாலும் அந்த மனுஷனுக்கு என்ன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வோம்; நம்முடைய பைகளில் இருந்த தின்பண்டங்கள் செலவழிந்துபோயிற்று; தேவனுடைய மனுஷ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க் கொண்டு போகத்தக்க காணிக்கை நம்மிடத்தில் ஒன்றும் இல்லை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 வேலைக்காரன் பின்னும் சவுலைப் பார்த்து: இதோ, என் கையில் இன்னும் கால்சே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யிருக்கிறது; தேவனுடைய மனுஷன் நமக்கு நம்முடைய வழியை அறிவிக்கும் படிக்கு, அதை அவ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ற்காலத்தில் இஸ்ரவேலில் யாதொருவர் தேவனிடத்தில் விசாரிக்கப்போனால், ஞான திஷ்டிக்காரனிட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ம் வாருங்கள் என்பார்கள்; இந்நாளிலே தீர்க்கதரிசி என்னப்படுகிறவன் முற்காலத்தில் ஞானதிருஷ்டிக்கா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சவுல் தன் வேலைக்காரனை நோக்கி: நல்லகாரியம் சொன்னாய், போவோம் வா என்றான்;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மனுஷன் இருந்த அந்தப் பட்டணத்திற்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பட்டணத்து மேட்டின் வழியாய் ஏறுகிறபோது, தண்ணீர் எடுக்கவந்த பெண்களை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ருஷ்டிக்காரன் இங்கே இருக்கிறாரா என்று அவர்களைக்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அவர்கள்: இருக்கிறார்; இதோ, உங்களுக்கு எதிரே இருக்கிறார்; தீவிரமாய்ப் போங்கள்; இன்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மேடையில் பலியிடுகிறபடியினால், இன்றையதினம் பட்டணத்திற்கு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பட்டணத்திற்குள் பிரவேசித்தவுடனே, அவர் மேடையின்மேல் போஜனம் பண்ணப்போகிறதற்கு முன்னே அ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ர்கள்; அவர் வருமட்டும் ஜனங்கள் போஜனம் பண்ணமாட்டார்கள்; பலியிட்டதை அவர் ஆசீர்வதிப்பார்; 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ப்பட்டவர்கள் போஜனம் பண்ணுவார்கள்; உடனே போங்கள்; இந்நேரத்திலே அவரைக் கண்டுகொள்ளலா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பட்டணத்திற்குப் போய், பட்டணத்தின் நடுவே சேர்ந்தபோது, இதோ, சாமுவேல் மேடையி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போகிறதற்காக, அவர்களுக்கு எதிரே புறப்பட்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வுல் வர ஒரு நாளுக்கு முன்னே கர்த்தர் சாமுவேலின் காதுகே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ளை இந்நேரத்திற்குப் பென்யமீன் நாட்டானாகிய ஒரு மனுஷனை உன்னிடத்தில் அனுப்புவேன்; அவ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கிய இஸ்ரவேலின்மேல் அதிபதியாக அபிஷேகம் பண்ணக்கடவாய்; அவன் என் ஜனத்தைப் பெலிஸ்தரின் 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கி ரட்சிப்பான்; என் ஜனத்தின் முறையிடுதல் என்னிடத்தில் வந்து எட்டினபடியினால், நான்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சித்தேன் என்று வெளிப்படுத்தி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முவேல் சவுலைக் கண்ட போது, கர்த்தர் அவனிடத்தில்: இதோ, நான் உனக்குச் சொல்லியிருந்த மனுஷ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தான் என் ஜனத்தை ஆளு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வுல் நடுவாசலிலே சாமுவேலிடத்தில் வந்து: ஞானதிருஷ்டிக்காரன் வீடு எங்கே, சொல்லும்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முவேல் சவுலுக்குப் பிரதியுத்தரமாக: ஞானதிருஷ்டிக்காரன் நான் தான்; நீ எனக்கு முன்னே மேடை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போ; நீங்கள் இன்றைக்கு என்னோடே போஜனம்பண்ணவேண்டும்; நாளைக்காலமே நான் உன் இருதயத்தில் உள்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உனக்கு அறிவித்து, உன்னை அனுப்பி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ன்று நாளைக்கு முன்னே காணாமற்போன கழுதைகளைப் பற்றிக் கவலைப்படவேண்டாம்; அவைகள் அ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ல்லாமல் சகல இஸ்ரவேலின் அபேட்சையும் யாரை நாடுகிறது? உன்னையும் உன் வீட்டார் அனைவரையும்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சவுல் பிரதியுத்தரமாக: நான் இஸ்ரவேல் கோத்திரங்களிலே சிறிதான பென்யமீன் கோத்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பென்யமீன் கோத்திரத்துக் குடும்பங்களிலெல்லாம் என் குடும்பம் அற்பமானது அல்லவா?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ப்பட்ட வார்த்தையை என்னிடத்தில் சொல்வா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முவேல் சவுலையும் அவன் வேலைக்காரனையும் போஜனசாலைக்குள் அழைத்துக்கொண்டுபோ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ப்பட்டவர்களுக்குள்ளே தலைமையான இடத்திலே வைத்தான்; அழைக்கப்பட்டவர்கள் ஏற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சாமுவேல் சமையற்காரனைப் பார்த்து: நான் உன் கையிலே ஒரு பங்கைக் கொடுத்துவைத்தேனே,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சமையற்காரன், ஒரு முன்னந்தொடையையும், அதனோடிருந்ததையும் எடுத்துக்கொண்டு வந்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க்குமுன் வைத்தான்; அப்பொழுது சாமுவேல்: இதோ, இது உனக்கென்று வைக்கப்பட்டது, இதை உன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ச் சாப்பிடு; நான் ஜனங்களை விருந்துக்கு அழைத்ததுமுதல், இதுவரைக்கும் இது உ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ந்தது என்றான்; அப்படியே சவுல் அன்றையதினம் சாமுவேலோடே சா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மேடையிலிருந்து பட்டணத்திற்கு இறங்கிவந்தபின்பு, அவன் மேல்வீட்டிலே சவுலோ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அதிகாலமே கிழக்கு வெளுக்கிற நேரத்தில் எழுந்திருந்தபோது, சாமுவேல் சவுலை மேல்வீட்டி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 நான் உன்னை அனுப்பிவிடும்படிக்கு ஆயத்தப்படு என்றான்; சவுல் ஆயத்தப்பட்டபோது, அ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வேலும் இருவருமாக வெளியே பு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கள் பட்டணத்தின் கடைசி மட்டும் இறங்கி வந்த போது, சாமுவேல் சவுலைப் பார்த்து: வேலைக்கா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 முன்னே நடந்துபோகச் சொல் என்றான்; அப்படியே அவன் நடந்து போனான்; இப்பொழுது நான்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 உனக்குத் தெரிவிக்கும்படிக்கு, நீ சற்றே தரித்துநி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9]]></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2026-09-17T23:55:58Z</dcterms:created>
  <dcterms:modified xsi:type="dcterms:W3CDTF">2026-09-17T23:55:58Z</dcterms:modified>
  <dc:title>1 சாமுவேல்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