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நிதி ஸ்தானத்தின் வாசலுக்கு ஒலிவமரங்களால் இரட்டைக் கதவுகளைச் செய்தான்; மேல் சட்டமும் நிலைகளும் மறைப்பின் அளவில் ஐந்தில் ஒரு பங்க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லிவமரமான அந்த இரட்டைக் கதவுகளில் அவன் கேருபீன்களும் பேரீந்துகளும் மலர்ந்த பூக்களுமான சித்திரங்களைச் செய்து, அந்தக் கேருபீன்களிலும் பேரீந்துகளிலும் பொன்பதியத்தக்கதாய்ப் பொன் தகட்டால் மூ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 தேவாலயத்தின் வாசலுக்கும் ஒலிவமர நிலைகளைச் செய்தான்; அது சுவர் அளவில் நாலத்தொரு பங்க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இரண்டு கதவுகளும் தேவதாரிப் பலகைகளால் செய்யப்பட்டிருந்தது; ஒரு கதவுக்கு இரண்டு மடிப்புப் பலகைகளும், மற்ற கதவுகளுக்கு இரண்டு மடிப்புப் பலகைகளும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ைகளில் கேருபீன்களும் பேரீந்துகளும் மலர்ந்த பூக்களுமான சித்திரங்களுக்குச் சரியாகச் செய்யப்பட்ட பொன் தகட்டால் அவைகளை மூட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உட்பிராகாரத்தை மூன்று வரிசை வெட்டின கற்களாலும், ஒரு வரிசை கேதுருப் பலகைகளாலும் கட்ட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லாம் வருஷம் சீப்மாதத்திலே கர்த்தருடைய ஆலயத்துக்கு அஸ்திபாரம் போட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ினோராம் வருஷம் பூல் என்னும் எட்டாம் மாதத்திலே, அந்த ஆலயமுழுதும் சகல சட்டதிட்டத்தின்படியே ஒரு பங்கும் குறையாமல் கட்டித் தீர்ந்தது; அவன் அதைக் கட்டிமுடிக்க ஏழுவருஷம் சென்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நானூற்று எண்பதாம் வருஷத்திலும், சாலொமோன் இஸ்ரவேலின்மேல் ராஜாவான நாலாம் வருஷம் சீப்மாதமாகிய இரண்டாம் மாதத்திலும், அவன் கர்த்தரின் ஆலயத்தைக் கட்டத்தொடங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லொமோன் ராஜா கர்த்தருக்குக் கட்டின ஆலயம் அறுபது முழநீளமும், இருபது முழ அகலமும், முப்பது முழ உயரமு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லயமாகிய அந்த மாளிகையின் முகப்பிலே அவன் கட்டின மண்டபம் ஆலயத்தின் அகலத்திற்குச் சரியாய் இருபதுமுழ நீளமும், ஆலயத்துக்கு முன்னே பத்துமுழ அகலமுமாய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ைக்குக் குறுகிப்போகிற ஒடுக்கமான ஜன்னல்களை ஆலயத்திற்குச் செய்வ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ேவாலயத்தின் சுவரும் சந்நிதி ஸ்தானச்சுவருமாகிய ஆலயத்தின் சுவர்களுக்கு அடுத்ததாய்ச் சுற்றுக்கட்டுகளைக் கட்டி, அவைகளில் அறைகளைச் சுற்றிலும் உண்டாக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ீழே இருக்கிற சுற்றுக்கட்டு ஐந்து முழ அகலமும், நடுவே இருக்கிறது ஆறு முழ அகலமும், மூன்றாவதாயிருக்கிறது ஏழுமுழ அகலமுமாயிருந்தது; அவைகள் ஆலயத்தினுடைய சுவர்களிலே தாங்காத படிக்கு ஆலயத்தைச் சுற்றிலும் புறம்பே ஒட்டுச்சுவர்களைக் கட்டுவ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லயம் கட்டப்படுகையில், அது பணிதீர்ந்து கொண்டுவரப்பட்ட கற்களாலே கட்டப்பட்டது; ஆகையால் அது கட்டப்படுகிறபோது, சுத்திகள் வாச்சிகள் முதலான எந்த இருப்பு ஆயுதங்களின் சத்தமும் அதிலே கேட்கப்பட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டு அறைகளுக்குப் போகிற வாசற்படி ஆலயத்தின் வலதுபுறத்தில் இருந்தது; சுழற்படிகளால் நடு அறைகளுக்கும், நடு அறைகளிலிருந்து மூன்றாவது அறைகளுக்கும் ஏற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அவன் ஆலயத்தைக் கட்டி, கேதுருமர உத்திரங்களாலும் பலகைகளாலும் ஆலயத்தை மச்சுப்பாவி முட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ஐந்துமுழ உயரமான சுற்றுக் கட்டுகளை ஆலயத்தின்மேலெங்கும் கட்டுவித்தான்; அவைகள் கேதுருமரங்களால் ஆலயத்தோடே இணைக்கப்பட்ட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வார்த்தை சாலொமோனுக்கு உண்டாயிற்று; அவர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என் கட்டளைகளின்படி நடந்து, என் நீதி நியாயங்களை நிறைவேற்றி, என் கற்பனைகளின்படியெல்லாம் நடந்து கொள்ளும்படிக்கு, அவைகளைக் கைக்கொண்டால், நீ கட்டுகிற இந்த ஆலயத்தைக் குறித்து நான் உன் தகப்பனாகிய தாவீதோடே சொன்ன என் வார்த்தையை உன்னிடத்தில் நிறைவேற்ற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் புத்திரர் நடுவிலே வாசம்பண்ணி, என் ஜனமாகிய இஸ்ரவேலைக் கைவிடாதிருப்ப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சாலொமோன் ஆலயத்தைக் கட்டி முட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யத்துச் சுவர்களின் உட்புறத்தை, தளம்தொடங்கிச் சுவர்களின் மேல்மச்சுமட்டும், கேதுருப்பலகைகளால் மூடி, இப்படி உட்புறத்தை மரவேலையாக்கி, ஆலயத்தின் தளத்தை தேவதாரி விருட்சங்களின் பலகைகளால் தளவரிசைப்பட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ளவரிசை தொடங்கிச் சுவர்களின் உயரமட்டும் ஆலயத்தின் பக்கங்களைத் தொடர்ந்திருக்கிற இருபது முழ நீளமான மறைப்பையும் கேதுருப்பலகைகளால் உண்டாக்கி, உட்புறத்தை மகா பரிசுத்தமான சந்நிதி ஸ்தானமாகக் கட்ட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முன்னிருக்கிற தேவாலயமாகிய மாளிகை நாற்பதுமுழ நீளம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லயத்திற்குள் இருக்கிற கேதுருமரங்களில் மொக்குகளும் மலர்ந்த பூக்களுமான சித்திரவேலை செய்திருந்தது; பார்வைக்கு ஒரு கல்லாகிலும் காணப்படாமல் எல்லாம் கேதுருமரம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உடன்படிக்கைப் பெட்டியை வைக்கிறதற்கு ஆலயத்துக்குள்ளே சந்நிதி ஸ்தானத்தை ஆயத்தப்படுத்த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ந்நிதி ஸ்தானம் முன்புறமட்டும் இருபதுமுழ நீளமும், இருபது முழ அகலமும், இருபதுமுழ உயரமுமாயிருந்தது; அதைப் பசும்பொன் தகட்டால் மூடினான்; கேதுருமரப் பலிபீடத்தையும் அப்படியே மூ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லயத்தின் உட்புறத்தைச் சாலொமோன் பசும்பொன் தகட்டால் மூடி, சந்நிதி ஸ்தானத்தின் மறைப்புக்கும் பொன் சங்கிலிகளைக் குறுக்கே போட்டு, அதைப் பொன் தகட்டால் மூட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 ஆலயம் முழுவதும் கட்டித் தீருமட்டும், அவன் ஆலயம் முழுவதையும் பொன் தகட்டால் மூடி, சந்நிதி ஸ்தானத்திற்கு முன்பாக இருக்கிற பலிபீடத்தை முழுவதும் பொன்தகட்டால் மூ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ந்நிதி ஸ்தானத்தில் ஒலிவமரங்களால் இரண்டு கேருபீன்களைச் செய்து வைத்தான்; ஒவ்வொன்றும் பத்துமுழ உயரம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ேருபீனுக்கு இருக்கிற ஒரு செட்டை ஐந்து முழமும் கேருபீனின் மற்றச் செட்டை ஐந்து முழமுமாய், இப்படி ஒரு செட்டையின் கடைசி முனைதொடங்கி மற்றச் செட்டையின் கடைசிமுனைமட்டும் பத்து முழ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க் கேருபீனும் பத்து முழமாயிருந்தது; இரண்டு கேருபீன்களும் ஒரே அளவும் ஒரே திட்டமுமாய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கேருபீன் பத்துமுழ உயரமாயிருந்தது; மற்றக் கேருபீனும் அப்படியே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க் கேருபீன்களை உள் ஆலயத்திலே வைத்தான்; கேருபீன்களின் செட்டைகள் விரிந்திருந்ததினால், ஒரு கேருபீனின் செட்டை ஒருபக்கத்துச் சுவரிலும், மற்றக் கேருபீனின் செட்டை மறுபக்கத்துச் சுவரிலும் தொடத்தக்கதாயிருந்தது; ஆலயத்தின் நடுமையத்தில், அவைகளின் செட்டைகள் ஒன்றொடொன்று தொடத்தக்கத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க் கேருபீன்களைப் பொன்தகட்டால் மூ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லயத்தின் சுவர்களையெல்லாம் அவன் சுற்றிலும் உள்ளும் புறம்புமாகக் கேருபீன்களும் பேரீந்துகளும் மலர்ந்த பூக்களுமான சித்திரங்களும் கொத்து வேலைகளுமாக்க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ள்ளும் புறம்புமாயிருக்கிற ஆலயத்துத் தளவரிசையையும் பொன்தகட்டால் மூ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ನು ದೈವೋಕ್ತಿಯ ಸ್ಥಾನದಬಾಗಲಿಗೆ ಇಪ್ಪೇ ಮರಗಳಿಂದ ಜೋಡು ಕದಗಳನ್ನು ಮಾಡಿಸಿ ದನು. ದ್ವಾರಬಂಧವೂ ನಿಲುವ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ದರಲ್ಲಿ ಒಂದು ಭಾಗ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ಪ್ಪೇ ಮರದ ಆ ಎರಡು ಕದಗಳ ಮೇಲೆ ಅವನು ಕೆರೂಬಿಗಳೂ ಖರ್ಜೂರ ಗಿಡಗಳೂ ಅರಳಿದ ಪುಷ್ಪಗಳೂ ಆದ ಚಿತ್ರಗಳನ್ನು ಮಾ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ಿನ್ನದಿಂದ ಹೊದಿಸಿದನು. ಆ ಕೆರೂಬಿಗಳನ್ನೂ ಖರ್ಜೂರ ಗಿಡಗಳನ್ನೂ ಚಿನ್ನ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ಇದಲ್ಲದೆ ಮಂದಿರದ ಬಾಗಲಿಗೆ ಇಪ್ಪೇ ಮರದ ನಿಲುವುಗಳನ್ನು ಮಾಡಿಸಿದನು. ಅದು ನಾಲ್ಕರಲ್ಲಿ ಒಂದು ಭಾಗ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ದರ ಎರಡು ಕದಗಳು ತುರಾಯಿ ಮರದ ಹಲಿಗೆಗಳಾಗಿದ್ದವು. ಒಂದು ಕದಕ್ಕೆ ಎರಡು ಮಡಿಸುವ ಹಲಿಗೆಗಳಾಗಿಯೂ ಮತ್ತೊಂದು ಕ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ಮಡಿಸುವ ಹಲಿಗೆಗಳಾಗಿಯ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ದರ ಮೇಲೆ ಕೆರೂಬಿಗಳೂ ಖರ್ಜೂರ ಗಿಡಗಳೂ ಅರಳಿದ ಪುಷ್ಪಗಳೂ ಆದ ಕೆತ್ತಿದ ಕೆಲಸವನ್ನು ಮಾಡಿಸಿ ಕೆತ್ತಿದ ಕೆಲಸ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ಯಾಗಿ ಚಿನ್ನದಿಂದ ಅವುಗಳನ್ನು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ನು ಒಳಗಿನ ಅಂಗಳವನ್ನು ಕಟ್ಟಿದ ಕಲ್ಲುಗಳಿಂದ ಮೂರು ಸಾಲುಗಳಾಗಿಯೂ ದೇವದಾರಿನ ಸ್ತಂಭಗಳಿಂದ ಒಂದು ಸಾಲ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ನಾಲ್ಕನೇ ವರುಷದ ಜೀಪ್‌ ತಿಂಗಳಲ್ಲಿ ಕರ್ತನ ಆಲಯದ ಅಸ್ತಿವಾರವು ಹಾಕ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ನ್ನೊಂದನೇ ವರುಷದ ಎಂಟನೇ ತಿಂಗಳಾದ ಬೂಲ್‌ ತಿಂಗಳಲ್ಲಿ ಆ ಮನೆಯು ಅದರ ಎಲ್ಲಾ ಭಾಗಗಳಲ್ಲಿಯೂ ಎಲ್ಲಾ ನ್ಯಾಯ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 ತೀರಿಸಲ್ಪಟ್ಟಿತು. ಹೀಗೆ ಅವನು ಏಳು ವರುಷಗಳಲ್ಲಿ ಅದ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ಸ್ರಾಯೇಲ್‌ ಮಕ್ಕಳು ಐಗುಪ್ತ ದೇಶದಿಂದ ಬಂದ ನಾನೂರ ಎಂಭತ್ತನೆಯ ವರುಷದಲ್ಲಿ ಇಸ್ರಾಯೇಲಿನ ಮೇಲೆ ಸೊಲೊಮೋ ನನ ಆಳಿಕ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ಕನೇ ವರುಷದ ಎರಡನೇ ತಿಂಗಳಾದ ಜೀಪ್‌ ಎಂಬ ತಿಂಗಳಲ್ಲಿ ಅವನು ಕರ್ತನ ಮನೆಯನ್ನು ಕಟ್ಟಿಸಲು ಪ್ರಾರಂಭ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ರಸ ನಾದ ಸೊಲೊಮೋನನು ಕರ್ತನಿಗೋಸ್ಕರ ಮನೆ ಯನ್ನು ಕಟ್ಟಿಸಿದ್ದು ಹೇಗಂದರೆ, ಅದರ ಉದ್ದ ಅರವತ್ತು ಮೊಳವೂ ಅಗಲ ಇಪ್ಪ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ೂ ಎತ್ತರ ಮೂವತ್ತು ಮೊಳವ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ನೆಯ ಮಂದಿರದ ಮುಂದೆ ದ್ವಾರಾಂಗಳವೂ ಇತ್ತು ಅದು ಮನೆಯ ಅಗಲದ ಪ್ರಕಾರ ಇಪ್ಪತ್ತು ಮೊಳ ಉದ್ದವಾಗಿತ್ತು; ಮನೆಯ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 ಅದರ ಅಗಲವು ಹತ್ತು ಮೊಳ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ಸಣ್ಣ ಕನ್ನಡಿಗಳುಳ್ಳ ಕಿಟಿಕಿಗಳನ್ನು ಮನೆಗೆ ಮಾಡಿಸಿದನು; ಇದಲ್ಲದೆ ಮನೆಯ ಗೋಡೆಗೆ ಸೇರಿದ್ದಾಗಿ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ಠಡಿಗಳ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ಂದಿರದ ಸುತ್ತಲೂ ದೈವೋಕ್ತಿಯ ಸುತ್ತಲೂ ಗೋಡೆಗಳಿಗೆ ಸವಿಾಪವಾಗಿ ಕೊಠಡಿಗಳ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ೆಳಗಿರುವ ಕೊಠಡಿಯು ಐದು ಮೊಳ ಅಗಲ, ಎರಡನೇಯದು ಆರು ಮೊಳ ಅಗಲ, ಮೂರನೇಯದು ಏಳು ಮೊಳ ಅಗಲ. ತೊಲೆಗಳು ಮನೆಯ ಗೋಡೆ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ಗಲದ ಹಾಗೆ ಮನೆಯ ಸುತ್ತಲೂ ಹೊರಗಡೆಯಲ್ಲಿ ನಿಲ್ಲುವ ಅಂತಸ್ತುಗಳ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ನೆಯನ್ನು ಕಟ್ಟುತ್ತಿರುವಾಗ ಅದು ಸಿದ್ಧವಾಗಿ ತರಲ್ಪಟ್ಟ ಕಲ್ಲುಗಳಿಂದ ಕಟ್ಟಲ್ಪಟ್ಟಿತು. ಆದದರಿಂದ ಮ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ತ್ತಿರುವಾಗ ಅದರಲ್ಲಿ ಸುತ್ತಿಗೆ, ಕೊಡಲಿ, ಕಬ್ಬಿಣದ ಯಾವ ಸಾಮಾನಿನ ಶಬ್ದ ಕೇಳಲ್ಪಟ್ಟಿ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ಧ್ಯ ಕೊಠಡಿಯ ಬಾಗಲು ಮನೆಯ ಬಲ ಭಾಗದಲ್ಲಿ ಇತ್ತು; ಸುತ್ತಲಾಗುವ ಮೆಟ್ಟ ಲುಗಳಿಂದ ಮಧ್ಯ ಕೊಠಡಿಗೂ ಮಧ್ಯ ಕೊಠಡ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ರನೇ ಕೊಠಡಿಗೂ ಹತ್ತ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ೀಗೆಯೇ ಅವನು ಮನೆಯನ್ನು ಕಟ್ಟಿ ತೀರಿಸಿದ ತರುವಾಯ ಮನೆಯನ್ನು ದೇವದಾರುಗಳ ತೊಲೆಗಳಿಂದಲೂ ಹಲಿ ಗೆಗಳ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ಐದು ಮೊಳ ಎತ್ತರವಾದ ಕೊಠಡಿಗಳನ್ನು ಮನೆಯ ಬಳಿಯಲ್ಲಿ ಸುತ್ತಲೂ ಕಟ್ಟಿಸಿದನು; ಅವು ಮನೆಯ ಮೇಲೆ ಇರಿ 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ದಾರು ತೊಲೆಗಳ ಮೇಲೆ ನಿಂತ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ಕರ್ತನ ವಾಕ್ಯವು ಸೊಲೊಮೋನ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ಕಟ್ಟಿಸುವ ಈ ಮನೆಯನ್ನು ಕುರಿತು ಏನಂದರೆ--ನೀನು ನನ್ನ ಕಟ್ಟಳೆ ಗಳಲ್ಲಿ ನಡೆದು ನನ್ನ ನ್ಯಾಯಗಳ ಪ್ರಕಾರ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ಕಲ ಆಜ್ಞೆಗಳಲ್ಲಿ ನಡೆದುಕೊಳ್ಳುವ ಹಾಗೆ ಅವುಗಳನ್ನು ಕೈಕೊಂಡರೆ ನಾನು ನಿನ್ನ ತಂದೆಯಾದ ದಾವೀದನಿಗೆ ಹೇಳಿದ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ನ್ನು ನಿನಗೆ ಸ್ಥಿರ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ಜನವಾದ ಇಸ್ರಾಯೇಲ್ಯರನ್ನು ಕೈಬಿಡದೆ ಇಸ್ರಾಯೇಲ್‌ ಮಕ್ಕಳ ಮಧ್ಯದಲ್ಲಿ ವಾಸ ವಾಗಿ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ೊಲೊಮೋನನು ಮನೆಯನ್ನು ಕಟ್ಟಿಸಿ ತೀರ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ನೆಯ ಗೋಡೆಗಳ ಒಳಭಾಗಕ್ಕೆ ಮಂದಿ ರದ ನೆಲ ಮೊದಲುಗೊಂಡು ಗೋಡೆಗಳ ಮೇಲೆ ಮಾಳಿಗೆಯ ವರೆಗೂ ದೇವದಾರು ಹಲಿಗೆ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ನು; ಒಳ ಭಾಗದಲ್ಲಿ ಮರದಿಂದ ಮುಚ್ಚಿ ಮನೆಯ ನೆಲಕ್ಕೆ ತುರಾಯಿ ಮರಗಳ ಹಲಿಗೆಗಳಿಂದ ಮುಚ್ಚ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ಮನೆಯ ಪಾರ್ಶ್ವಗಳಲ್ಲಿ ಇಪ್ಪತ್ತು ಮೊಳ ನೆಲವನ್ನೂ ಗೋಡೆಗಳನ್ನೂ ದೇವ ದಾರುಗಳ ಹಲಿಗೆಗಳಿಂದ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ಒಳ ಭಾಗದಲ್ಲಿ ಮಹಾ ಪರಿಶುದ್ಧವಾದ ದೈವೋಕ್ತಿಯ ಸ್ಥಾನವಾಗಿ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ಂದಿರದ ಮುಂದಿನ ಭಾಗವು ನಾಲ್ವತ್ತು ಮೊಳ ಉದ್ದ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ಂದಿ ರದ ಒಳಗಿರುವ ದೇವದಾರು ಮೊಗ್ಗುಗಳೂ ವಿಕಸಿ ಸಿದ ಪುಷ್ಪಗಳೂ ಕೆತ್ತಿದ ಕೆಲಸವಾಗಿದ್ದವು. ಒಂದು ಕಲ್ಲಾದರೂ ಕಾಣಿಸ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ಅವೆಲ್ಲಾ ದೇವದಾರ ದ್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 ಒಡಂಬಡಿಕೆಯ ಮಂಜೂಷವನ್ನು ಅಲ್ಲಿ ಇರಿಸುವದಕ್ಕೆ ಮನೆಯೊಳಗೆ ದೈವೋಕ್ತಿಯ ಸ್ಥಾನವನ್ನು ಸಿದ್ಧ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ೈವೋಕ್ತಿಯ ಸ್ಥಾನದ ಮುಂಭಾಗವು ಇಪ್ಪತ್ತು ಮೊಳ ಉದ್ದವೂ ಇಪ್ಪತ್ತು ಮೊಳ ಅಗಲವೂ ಇಪ್ಪತ್ತು ಮೊಳ ಎತ್ತರವೂ ಆ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ಶುದ್ಧ ಚಿನ್ನದಿಂದ ಹೊದಿಸಿದನು. ದೇವ ದಾರು ಮರದ ಪೀಠವನ್ನು ಹಾಗೆಯೇ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ೊಲೊಮೋನನು ಮನೆಯ ಒಳಭಾಗವನ್ನು ಶುದ್ಧ ಚಿನ್ನದಿಂದ ಹೊದಿಸಿ ದೈವೋಕ್ತಿಯ ಸ್ಥಾನದ ಮುಂದೆ ಚಿನ್ನದ ಸರಪಣ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ಭಾಗವನ್ನು ಮಾಡಿ ಅದನ್ನು ಚಿನ್ನ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ಮನೆ ಎಲ್ಲಾ ಮುಗಿ ಯುವ ವರೆಗೂ ಅವನು ಮನೆಯನ್ನೆಲ್ಲಾ ಚಿನ್ನದಿಂದ ಹೊದಿಸಿ ಪರಿಶುದ್ಧಸ್ಥಾನದ ಮುಂಭಾಗದಲ್ಲಿರುವ ಬ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ೀಠವನ್ನೆಲ್ಲಾ ಚಿನ್ನ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ನು ದೈವೋಕ್ತಿಯ ಸ್ಥಾನದಲ್ಲಿ ಇಪ್ಪೇ ಮರಗಳಿಂದ ಎರಡು ಕೆರೂಬಿಗಳನ್ನು ಮಾಡಿದನು. ಒಂದೊಂದು ಹತ್ತ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ೆರೂಬಿಯ ಒಂದೊಂದು ರೆಕ್ಕೆ ಐದು ಮೊಳವೂ ಮತ್ತೊಂದು ರೆಕ್ಕೆ ಐದು ಮೊಳವೂ ಆಗಿತ್ತು; ಒಂದು ರೆಕ್ಕೆಯ ಕೊನೆ ಮೊದಲು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ೊಂದು ರೆಕ್ಕೆಯ ಕೊನೆಯ ವರೆಗೂ ಹತ್ತು ಮೊಳ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ನ್ನೊಂದು ಕೆರೂಬಿಯ ರೆಕ್ಕೆಗಳ ಅಂತರವೂ ಹತ್ತು ಮೊಳವಾಗಿತ್ತು. ಎರಡು ಕೆರೂಬಿಗಳಿಗೆ ಒಂದೇ ಅಳ ತೆಯೂ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ರ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ಒಂದು ಕೆರೂಬಿಯು ಹತ್ತು ಮೊಳ ಎತ್ತರವಾಗಿತ್ತು: ಇನ್ನೊಂದು ಕೆರೂಬಿಯು ಅದರ ಹಾಗೆಯೇ ಇತ್ತು. ಆ ಕೆರೂಬಿಗಳನ್ನು ಒ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ೊಳಗೆ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ಕೆರೂಬಿಗಳು ರೆಕ್ಕೆಗಳನ್ನು ಚಾಚಿರುವದರಿಂದ ಒಂದು ಕೆರೊಬಿಯ ರೆಕ್ಕೆಯು ಈ ಭಾಗದ ಗೋಡೆಯನ್ನೂ ಮತ್ತೊಂದು ಕೆರೂಬ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ಕ್ಕೆಯು ಆ ಭಾಗದ ಗೋಡೆಯನ್ನೂ ಮುಟ್ಟಿತು; ಮನೆಯ ಮಧ್ಯದಲ್ಲಿ ಒಂದರ ರೆಕ್ಕೆ ಮತ್ತೊಂದರ ರೆಕ್ಕೆಯನ್ನು ಮು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ಕೆರೂಬಿಗಳನ್ನು ಚಿನ್ನದಿಂದ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ಮನೆಯ ಗೋಡೆಗಳನ್ನೆಲ್ಲಾ ಅವನು ಸುತ್ತಲೂ ಒಳ ಹೊರ ಭಾಗಗಳಲ್ಲಿ ಕೆರೂಬಿಗಳನ್ನೂ ಖರ್ಜೂರದ ಗಿಡಗಳನ್ನೂ ವಿಕಸ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ಷ್ಪಗಳನ್ನೂ ಕೆತ್ತಿದ ಕೆಲಸದಿಂದ 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ನೆಯ ಒಳ ಹೊರ ಭಾಗವಾಗಿರುವ ನೆಲವನ್ನು ಚಿನ್ನದಿಂದ ಹೊದ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2026-10-21T06:51:13Z</dcterms:created>
  <dcterms:modified xsi:type="dcterms:W3CDTF">2026-10-21T06:51:13Z</dcterms:modified>
  <dc:title>1 ಅರಸುಗಳು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