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கப்பு மண்டபம் ஆலயத்தினுடைய அகலத்தின்படியே இருபதுமுழ நீளமும், நூற்றிருபதுமுழ உயரமுமாயிருந்தது; அதின் உட்புறத்தைப் பசும்பொன்தகட்டால் முட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லயத்தின் பெரியமாளிகையை தேவதாரு பலகைகளினால் செய்து பசும்பொன்னினால் இழைத்து, அதின்மேல் பேரீச்சுவேலையையும் சங்கிலிவேலையையும் சித்திரித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லயத்தின் பெரியமாளிகையை தேவதாரு பலகைகளினால் செய்து பசும்பொன்னினால் இழைத்து, அதின்மேல் பேரீச்சுவேலையையும் சங்கிலிவேலையையும் சித்திரித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 மாளிகையை ரத்தினங்களால் அலங்கரித்தான்; பொன்னானது பர்வாயீமின் பொன்னாயி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மாளிகையின் உத்திரங்களையும், நிலைகளையும், அதின் சுவர்களையும், அதின் கதவுகளையும் பொன்தகட்டால் முடி, கொத்துவேலையால் சுவர்களிலே கேருபீன்களைச் செய்வித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மாளிகையின் உத்திரங்களையும், நிலைகளையும், அதின் சுவர்களையும், அதின் கதவுகளையும் பொன்தகட்டால் முடி, கொத்துவேலையால் சுவர்களிலே கேருபீன்களைச் செய்வி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கா பரிசுத்தமான ஆலயத்தையும் கட்டினான்; அதின் நீளம் ஆலயத்தினுடைய அகலத்தின்படி இருபதுமுழமும், அதின் அகலம் இருபதுமுழமுமாயிருந்தது; அதை அறுநூறு தாலந்து பசும்பொன்னினால் இழைத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கா பரிசுத்தமான ஆலயத்தையும் கட்டினான்; அதின் நீளம் ஆலயத்தினுடைய அகலத்தின்படி இருபதுமுழமும், அதின் அகலம் இருபதுமுழமுமாயிருந்தது; அதை அறுநூறு தாலந்து பசும்பொன்னினால் இழைத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கா பரிசுத்தமான ஆலயத்தையும் கட்டினான்; அதின் நீளம் ஆலயத்தினுடைய அகலத்தின்படி இருபதுமுழமும், அதின் அகலம் இருபதுமுழமுமாயிருந்தது; அதை அறுநூறு தாலந்து பசும்பொன்னினால் இழை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ணிகளின் நிறை ஐம்பது பொன்சேக்கலானது; மேல் அறைகளையும் பொன்னினால் இழைத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சாலொமோன் எருசலேமிலே தன் தகப்பனாகிய தாவீதுக்குக் காண்பிக்கப்பட்ட மோரியா என்னும் மலையிலே எபூசியனாகிய ஒர்னானின் களம் என்னும் தாவீது குறித்துவைத்த ஸ்தலத்திலே கர்த்தருடைய ஆலயத்தைக் கட்டத்துவக்கி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ணிகளின் நிறை ஐம்பது பொன்சேக்கலானது; மேல் அறைகளையும் பொன்னினால் இழைத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மகா பரிசுத்தமான ஆலயத்திலே இரண்டு கேருபீன்களையும் சித்திரவேலையாய் உண்டுபண்ணினான்; அவைகளைப் பொன்தகட்டால் மூடி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க் கேருபீன்களுடைய செட்டைகளின் நீளம் இருபது முழமானது; ஒன்றினுடைய ஒரு செட்டை ஐந்துமுழமாயிருந்து, ஆலயத்துச் சுவரைத் தொட்டது; மறுசெட்டை ஐந்துமுழமாயிருந்து, மற்றக் கேருபீனின் செட்டையைத் தொட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க் கேருபீன்களுடைய செட்டைகளின் நீளம் இருபது முழமானது; ஒன்றினுடைய ஒரு செட்டை ஐந்துமுழமாயிருந்து, ஆலயத்துச் சுவரைத் தொட்டது; மறுசெட்டை ஐந்துமுழமாயிருந்து, மற்றக் கேருபீனின் செட்டையைத் தொட்ட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க் கேருபீன்களுடைய செட்டைகளின் நீளம் இருபது முழமானது; ஒன்றினுடைய ஒரு செட்டை ஐந்துமுழமாயிருந்து, ஆலயத்துச் சுவரைத் தொட்டது; மறுசெட்டை ஐந்துமுழமாயிருந்து, மற்றக் கேருபீனின் செட்டையைத் தொட்ட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்றக் கேருபீனின் ஒரு செட்டையும் ஐந்துமுழமாயிருந்து, ஆலயத்துச்சுவரைத் தொட்டது, அதின் மறுசெட்டையும் ஐந்துமுழமாயிருந்து, மற்றக் கேருபீனின் செட்டையைத் தொட்ட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்றக் கேருபீனின் ஒரு செட்டையும் ஐந்துமுழமாயிருந்து, ஆலயத்துச்சுவரைத் தொட்டது, அதின் மறுசெட்டையும் ஐந்துமுழமாயிருந்து, மற்றக் கேருபீனின் செட்டையைத் தொட்ட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யே அந்தக் கேருபீன்களின் செட்டைகள் இருபதுமுழ விரிவாயிருந்தது, அவைகள் தங்கள் கால்களால் ஊன்றி நின்றது; அவைகளின் முகங்கள் ஆலயத்து உட்புறமாய் நோக்கிய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யே அந்தக் கேருபீன்களின் செட்டைகள் இருபதுமுழ விரிவாயிருந்தது, அவைகள் தங்கள் கால்களால் ஊன்றி நின்றது; அவைகளின் முகங்கள் ஆலயத்து உட்புறமாய் நோக்கியிருந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ளநீலநூலாலும் இரத்தாம்பரநூலாலும் சிவப்புநூலாலும் மெல்லியநூலாலும் திரையையும், அதிலே கேருபீன்களின் உருவங்களையும் உண்டுபண்ண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சாலொமோன் எருசலேமிலே தன் தகப்பனாகிய தாவீதுக்குக் காண்பிக்கப்பட்ட மோரியா என்னும் மலையிலே எபூசியனாகிய ஒர்னானின் களம் என்னும் தாவீது குறித்துவைத்த ஸ்தலத்திலே கர்த்தருடைய ஆலயத்தைக் கட்டத்துவக்க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ளநீலநூலாலும் இரத்தாம்பரநூலாலும் சிவப்புநூலாலும் மெல்லியநூலாலும் திரையையும், அதிலே கேருபீன்களின் உருவங்களையும் உண்டுபண்ணி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லயத்திற்கு முன்னாக முப்பத்தைந்துமுழ உயரமான இரண்டுதூண்களையும், அவைகளுடைய முனைகளின்மேலிருக்கும் ஐந்துமுழ உயரமான கும்பங்களையும் உண்டாக்கி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லயத்திற்கு முன்னாக முப்பத்தைந்துமுழ உயரமான இரண்டுதூண்களையும், அவைகளுடைய முனைகளின்மேலிருக்கும் ஐந்துமுழ உயரமான கும்பங்களையும் உண்டாக்கி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ந்நிதிக்கு முன்னிருக்கச் சங்கிலிகளையும் பண்ணி, தூண்களின் முனைகளின்மேல் பற்றவைத்து, நூறு மாதளம்பழங்களையும் பண்ணி அந்தச் சங்கிலிகளில் கோத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ந்நிதிக்கு முன்னிருக்கச் சங்கிலிகளையும் பண்ணி, தூண்களின் முனைகளின்மேல் பற்றவைத்து, நூறு மாதளம்பழங்களையும் பண்ணி அந்தச் சங்கிலிகளில் கோ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த் தூண்களை அவன் தேவாலயத்திற்கு முன்பாக ஒன்றை வலதுபுறத்திலும் ஒன்றை இடதுபுறத்திலும் நாட்டி, வலதுபுறமானதற்கு யாகீன் என்றும், இடதுபுறமானதற்குப் போவாஸ் என்றும் பேரிட்ட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த் தூண்களை அவன் தேவாலயத்திற்கு முன்பாக ஒன்றை வலதுபுறத்திலும் ஒன்றை இடதுபுறத்திலும் நாட்டி, வலதுபுறமானதற்கு யாகீன் என்றும், இடதுபுறமானதற்குப் போவாஸ் என்றும் பேரி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சாலொமோன் எருசலேமிலே தன் தகப்பனாகிய தாவீதுக்குக் காண்பிக்கப்பட்ட மோரியா என்னும் மலையிலே எபூசியனாகிய ஒர்னானின் களம் என்னும் தாவீது குறித்துவைத்த ஸ்தலத்திலே கர்த்தருடைய ஆலயத்தைக் கட்டத்துவக்க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தான் ராஜ்யபாரம்பண்ணின நாலாம் வருஷம் இரண்டாம் மாதம் இரண்டாம் தேதியிலே கட்டத்தொடங்க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ுடைய ஆலயத்தைக் கட்டுகிறதற்கு, சாலொமோன் போட்ட அஸ்திபாரமானது, முற்காலத்து அளவின்படியே அறுபதுமுழ நீளமும், இருபதுமுழ அகலமுமாயி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ுடைய ஆலயத்தைக் கட்டுகிறதற்கு, சாலொமோன் போட்ட அஸ்திபாரமானது, முற்காலத்து அளவின்படியே அறுபதுமுழ நீளமும், இருபதுமுழ அகலமுமாய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கப்பு மண்டபம் ஆலயத்தினுடைய அகலத்தின்படியே இருபதுமுழ நீளமும், நூற்றிருபதுமுழ உயரமுமாயிருந்தது; அதின் உட்புறத்தைப் பசும்பொன்தகட்டால் முடி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கப்பு மண்டபம் ஆலயத்தினுடைய அகலத்தின்படியே இருபதுமுழ நீளமும், நூற்றிருபதுமுழ உயரமுமாயிருந்தது; அதின் உட்புறத்தைப் பசும்பொன்தகட்டால் முட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5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pure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greater house he covered over with fir tree, which he overlaid with fine gold, and s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n palm trees and cha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garnished the house with precious stones for beauty: and the gold was gold of Parva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overlaid also the house, the beams, the posts, and the walls thereof, and the doors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gold; and graved cherubims on the wal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made the most holy house, the length whereof was according to the breadth of the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enty cubits, and the breadth thereof twenty cubits: and he overlaid it with fine gold, amount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six hundred tal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weight of the nails was fifty shekels of gold. And he overlaid the upper chambers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Solomon began to build the house of the LORD at Jerusalem in mount Moriah, where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n the most holy house he made two cherubims of image work, and overlaid them with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wings of the cherubims were twenty cubits long: one wing of the one cherub was f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bits, reaching to the wall of the house: and the other wing was likewise five cubits, reach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ing of the other cheru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one wing of the other cherub was five cubits, reaching to the wall of the house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ther wing was five cubits also, joining to the wing of the other cheru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wings of these cherubims spread themselves forth twenty cubits: and they stood o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et, and their faces were in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made the vail of blue, and purple, and crimson, and fine linen, and wrought cherubim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eared unto David his father, in the place that David had prepared in the threshing floor of Orn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lso he made before the house two pillars of thirty and five cubits high, and the capital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on the top of each of them was five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made chains, as in the oracle, and put them on the heads of the pillars; and made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 pomegranates, and put them on the cha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e reared up the pillars before the temple, one on the right hand, and the other 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ft; and called the name of that on the right hand Jachin, and the name of that on the left Boaz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Jebus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began to build in the second day of the second month, in the fourth year of his reig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Now these are the things wherein Solomon was instructed for the building of the house of God.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ngth by cubits after the first measure was threescore cubits, and the breadth twenty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porch that was in the front of the house, the length of it was according to the bread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house, twenty cubits, and the height was an hundred and twenty: and he overlaid it with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2026-07-18T23:44:43Z</dcterms:created>
  <dcterms:modified xsi:type="dcterms:W3CDTF">2026-07-18T23:44:43Z</dcterms:modified>
  <dc:title>2 நாளாகமம்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