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ராஜாவாகிய யோவாசுடைய முப்பத்தேழாம் வருஷத்தில் யோவாகாசின் குமாரனாகிய யோவாஸ், இஸ்ரவேலின்மேல் ராஜாவாகிய சமாரியாவிலே பதினாறுவருஷம் ராஜ்யபாரம் 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ராஜாவாகிய யோவாசுடைய முப்பத்தேழாம் வருஷத்தில் யோவாகாசின் குமாரனாகிய யோவாஸ், இஸ்ரவேலின்மேல் ராஜாவாகிய சமாரியாவிலே பதினாறுவருஷம் ராஜ்யபாரம் 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விட்டு விலகாமல் அவைகளிலெல்லாம் நட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விட்டு விலகாமல் அவைகளிலெல்லாம் நட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சின் மற்ற வர்த்தமானங்களும், அவன் செய்தவை யாவும், அவன் யூதாவின் ராஜாவாகிய அமத்சியாவோடு அவன் யுத்தம்பண்ணின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 என்னும் யூதாவுடைய ராஜாவின் குமாரனாகிய யோவாசுடைய இருபத்துமூன்றாம் வருஷத்தில் யெகூவின் குமாரனாகிய யோவாகாஸ் இஸ்ரவேலின்மேல் சமரியாவிலே பதினேழுவருஷம் ராஜ்யபாரம்பண்ண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 என்னும் யூதாவுடைய ராஜாவின் குமாரனாகிய யோவாசுடைய இருபத்துமூன்றாம் வருஷத்தில் யெகூவின் குமாரனாகிய யோவாகாஸ் இஸ்ரவேலின்மேல் சமரியாவிலே பதினேழுவருஷம் ராஜ்யபாரம்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ஸ் தன் பிதாக்களோடே நித்திரையடைந்தபின், யெரொபெயாம் அவன் சிங்காசனத்தில் வீற்றிருந்தான்; யோவாஸ் சமாரியாவில் இஸ்ரவேலின் ராஜாக்களண்டையிலே அடக்கம்பண்ணப்ப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ஸ் தன் பிதாக்களோடே நித்திரையடைந்தபின், யெரொபெயாம் அவன் சிங்காசனத்தில் வீற்றிருந்தான்; யோவாஸ் சமாரியாவில் இஸ்ரவேலின் ராஜாக்களண்டையிலே அடக்கம்பண்ணப்ப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ு, இஸ்ரவேலைப் பாவஞ்செய்யப்பண்ணின நேபாத்தின் குமாரனாகிய யெரொபெயாமின் பாவங்களைப் பின் பற்றி நடந்தான்; அவைகளை விட்டு அவன் வில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ாட்களில் எலிசா மரணத்துக்கு ஏதுவான வியாதியாய்க் கிடந்தான்; அப்பொழுது இஸ்ரவேலின் ராஜாவாகிய யோவாஸ் அவனிடத்துக்குப் போய், அவன்மேல் விழுந்து, அழுது: என் தகப்பனே, என் தகப்பனே, இஸ்ரவேலுக்கு இரதமும் குதிரைவீரருமாயிருந்தவர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ிசா அவனைப் பார்த்து: வில்லையும் அம்புகளையும் பிடியும் என்றான்; அப்படியே வில்லையும் அம்புகளையும் பிடித்துக்கொ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 இஸ்ரவேலின் ராஜாவை நோக்கி: உம்முடைய கையை வில்லின்மேல் வையும் என்றான்; அவன் தன் கையை வைத்தபோது, எலிசா தன் கைகளை ராஜாவுடைய கைகள்மேல் வைத்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 இஸ்ரவேலின் ராஜாவை நோக்கி: உம்முடைய கையை வில்லின்மேல் வையும் என்றான்; அவன் தன் கையை வைத்தபோது, எலிசா தன் கைகளை ராஜாவுடைய கைகள்மேல் வைத்து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இருக்கிற ஜன்னலைத் திறவும் என்றான்; அவன் அதைத் திறந்த போது, எலிசா: எய்யும் என்றான்; இவன் எய்தபோது, அவன்: அது கர்த்தருடைய ரட்சிப்பின் அம்பும், சீரியரினின்று விடுதலையாக்கும் ரட்சிப்பின் அம்புமானது; நீர் ஆப்பெக்கிலே சீரியரைத் தீர முறிய அடிப்பீ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ம்புகளை பிடியும் என்றான்; அவைகளைப் பிடித்தான். அப்பொழுது அவன் இஸ்ரவேலின் ராஜாவை நோக்கி: தரையிலே அடியும் என்றான்; அவன் மூன்றுதரம் அடித்து நி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ம்புகளை பிடியும் என்றான்; அவைகளைப் பிடித்தான். அப்பொழுது அவன் இஸ்ரவேலின் ராஜாவை நோக்கி: தரையிலே அடியும் என்றான்; அவன் மூன்றுதரம் அடித்து நி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ுடைய மனுஷன் அவன்மேல் கோபமாகி: நீர் ஐந்து ஆறுவிசை அடித்தீரானால், அப்பொழுது சீரியரைத் தீர முறிய அடிப்பீர்; இப்பொழுதோ சீரியரை மூன்றுவிசைமாத்திரம் முறிய அடிப்பீ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சா மரணமடைந்தான்; அவனை அடக்கம்பண்ணினார்கள்; மறுவருஷத்திலே மோவாபியரின் தண்டுகள் தேசத்திலே வ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சா மரணமடைந்தான்; அவனை அடக்கம்பண்ணினார்கள்; மறுவருஷத்திலே மோவாபியரின் தண்டுகள் தேசத்திலே வ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, ஒரு மனுஷனை அடக்கம்பண்ணப்போகையில், அந்தத் தண்டைக் கண்டு, அந்த மனுஷனை எலிசாவின் கல்லறையில் போட்டார்கள்; அந்த மனுஷனின் பிரேதம் அதிலே விழுந்து எலிசாவின் எலும்புகளின்மேல் பட்டபோது, அந்த மனுஷன் உயிரடைந்து தன் கால்களை ஊன்றி எழுந்த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வாகாசின் நாட்களிலெல்லாம் சீரியாவின் ராஜாவாகிய ஆசகேல் இஸ்ரவேலை ஒடுக்க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ர் அவர்களுக்கு இரங்கி, ஆபிரகாம் ஈசாக்கு யாக்கோபு என்பவர்களோடு செய்த தமது உடன்படிக்கையினிமித்தம் அவர்களை அழிக்கச் சித்தமாயிராமலும், அவர்களை இன்னும் தம்முடைய முகத்தைவிட்டுத் தள்ளாமலும் அவர்கள்மேல் மனதுருகி, அவர்களை நினைத்தருள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ரியாவின் ராஜாவாகிய ஆசகேல் இறந்துபோய், அவன் குமாரனாகிய பெனாதாத் அவன் ஸ்தானத்திலே ராஜாவான பின்ப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காசின் குமாரனாகிய யோவாஸ், ஆசகேலோடே யுத்தம்பண்ணி, தன் தகப்பனாகிய யோவாகாசின் கையிலிருந்து பிடித்துக்கொண்ட பட்டணங்களை அவன் குமாரனாகிய பெனாதாத்தின் கையிலிருந்து திரும்பப் பிடித்துக் கொண்டான்; மூன்றுவிசை யோவாஸ் அவனை முறிய அடித்து இஸ்ரவேலின் பட்டணங்களைத் திரும்பக் கட்டிக்கொ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ுக்கு இஸ்ரவேலின்மேல் கோபமூண்டு, அவர்களைச் சீரியாவின் ராஜாவாகிய ஆசகேலின் கையிலும் ஆசகேலின் குமாரனாகிய பெனாதாத்தின் கையிலும் அந்நாட்களிலெல்லாம் ஒப்புக்கொடு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ுக்கு இஸ்ரவேலின்மேல் கோபமூண்டு, அவர்களைச் சீரியாவின் ராஜாவாகிய ஆசகேலின் கையிலும் ஆசகேலின் குமாரனாகிய பெனாதாத்தின் கையிலும் அந்நாட்களிலெல்லாம் ஒப்புக்கொடு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காஸ் கர்த்தருடைய சமுகத்தை நோக்கிப் பிரார்த்தித்தான்; சீரியாவின் ராஜா இஸ்ரவேலை ஒடுக்குகிறதினால் அவர்கள் ஒடுங்கிப்போகிறதைப் பார்த்து: கர்த்தர் அவனுக்குச் செவிகொடு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காஸ் கர்த்தருடைய சமுகத்தை நோக்கிப் பிரார்த்தித்தான்; சீரியாவின் ராஜா இஸ்ரவேலை ஒடுக்குகிறதினால் அவர்கள் ஒடுங்கிப்போகிறதைப் பார்த்து: கர்த்தர் அவனுக்குச் செவிகொடுத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ஸ்ரவேலுக்கு ஒரு ரட்சகனைக் கொடுத்ததினால், அவர்கள் சீரியருடைய கையின்கீழிருந்து நீங்கலானார்கள்; ஆதலால் இஸ்ரவேல் புத்திரர் முன்போல் தங்கள் கூடாரங்களிலே குடி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ஸ்ரவேலுக்கு ஒரு ரட்சகனைக் கொடுத்ததினால், அவர்கள் சீரியருடைய கையின்கீழிருந்து நீங்கலானார்கள்; ஆதலால் இஸ்ரவேல் புத்திரர் முன்போல் தங்கள் கூடாரங்களிலே குடிய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 இஸ்ரவேலைப் பாவஞ்செய்யப்பண்ணின யெரொபெயாம் வீட்டாரின் பாவங்களை அவர்கள் விட்டு விலகாமல் அதிலே நடந்தார்கள்; சமாரியாவிலிருந்த விக்கிரகத்தோப்பும் நிலைய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 இஸ்ரவேலைப் பாவஞ்செய்யப்பண்ணின யெரொபெயாம் வீட்டாரின் பாவங்களை அவர்கள் விட்டு விலகாமல் அதிலே நடந்தார்கள்; சமாரியாவிலிருந்த விக்கிரகத்தோப்பும் நிலையா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வாகாசுக்குச் சீரியாவின் ராஜா, ஐம்பது குதிரைவீரரையும், பத்து இரதங்களையும், பதினாயிரம் காலாட்களையுமே அல்லாமல், ஜனங்களில் வேறொன்றும் மீதியாக வைக்கவில்லை; அவன் அவர்களை அழித்துப் போரடிக்கும் இடத்துத் தூளைப்போல ஆக்கிப்போ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காசின் மற்ற வர்த்தமானங்களும், அவன் செய்தவை யாவும், அவனுடைய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காசின் மற்ற வர்த்தமானங்களும், அவன் செய்தவை யாவும், அவனுடைய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காஸ் தன் பிதாக்களோடே நித்திரையடைந்தபின், அவனைச் சமாரியாவிலே அடக்கம்பண்ணினார்கள்; அவன் குமாரனாகிய யோவாஸ் அவன் ஸ்தானத்தில் ராஜாவா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காஸ் தன் பிதாக்களோடே நித்திரையடைந்தபின், அவனைச் சமாரியாவிலே அடக்கம்பண்ணினார்கள்; அவன் குமாரனாகிய யோவாஸ்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3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িহূদায় যোয়াশের রাজত্বের 37 তম বছরে শমরিয়ায যিহোয়াহসের পুত্র যিহোয়াশ ইস্রায়েলের নতুন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ন| তিনি মোট 16 বছর ইস্রায়েল শাস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যা কিছু বারণ করেছিলেন ইস্রায়েলের রাজা যিহোয়াস সে সমস্তই করেন| নবাটের পুত্র যারবিয়া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ই তিনি ইস্রায়েলের লোকদের পাপের পথে চালি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়োয়াশ য়ে সমস্ত গুরুত্বপূর্ণ কাজ করেছিলেন এবং অমত্‌সিযের সঙ্গে তাঁর যুদ্ধের ব্বি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ইস্রায়েলের রাজাদের 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হসিয়ের পুত্র, যোয়াশের যিহূদায় রাজত্বের 23 তম বছরে য়েহূর পুত্র যিহোয়াহস শমরিয়ায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রাজা হয়েছিলেন এবং তিনি 17 বছর রাজত্ব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িহোয়াসের মৃত্যুর পর তাঁকে তাঁর পূর্বপুরুষদের সঙ্গে শমরিয়ায সমাধিস্থ করা হয়| যিহোয়া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র পর যারবিয়াম নতুন রাজা হয়ে যোয়াশের সিংহাসনে ব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যা কিছু করতে বারণ করেছিলেন, যিহোয়াহস সে সবই করেছিলেন| নবাটের পুত্র যারবিয়াম য়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াচরণ করতে ইস্রায়েলের লোকদের বাধ্য করেছিলেন, যিহোয়াহস সেই সমস্ত পাপাচরণ করেছিলেন| তিনি সে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বন্ধ কর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ইলীশায় অসুস্থ হয়ে পড়লেন| পরে এই অসুস্থতায ইলীশায় মারা গেলেন| ইস্রায়েলের রাজা যিহোয়াশ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গেলেন| সেখানে গিয়ে কাঁদতে কাঁদতে যিহোয়াশ বললেন, “হে আমার পিতা, আমার পিতা! স্বর্গ থেকে ক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াঠানো ঘোড়ায়-টানা রথ এসে তোমাকে তুলে নিয়ে যা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লীশায় যিহোয়াশকে বললেন, “তীর ধনুক হাতে নাও|”তার কথা মতো যিহোয়াশ একটা ধনুক ও কিছু তীর 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ইলীশায় ইস্রায়েলের রাজাকে বললেন, “এবার তোমার হাতে ধনুক রাখো|” যিহোয়াশ ধনুকে হাত রাখার 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লীশায় তার হাত রাজার হাতের ওপর রাখ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ইলীশায় বললেন, “পূর্বদিকের জানালাটা খুলে দাও|” কথা মতো যিহোয়াশ জানালা খুলে দিলেন| ইলীশ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েশ দিলেন, “তীর নিক্ষেপ কর|”যিহোয়াশ তীর ছুঁড়লেন| তখন ইলীশায় বলে উঠলেন, “ঐ তীর হল প্রভুর বিজ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ণ! অরামের বিরুদ্ধে বিজয় বাণ! তুমি অবশ্যই অফেকে অরামীয়দের যুদ্ধে হারাতে ও ধ্বংস করতে 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রপর ইলীশায় আবার বললেন, “তীর নাও|” যিহোয়াশ তীর নিলে ইলীশায় ইস্রায়েলের রাজাকে নির্দেশ দ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তীরগুলি দিয়ে ভূমিতে আঘাত কর|”যিহোয়াশ পরপর তিন বার ভূমিতে তীর দিয়ে আঘাত করলেন, তারপর তিনি থাম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ইলীশায় রেগে গিয়ে বললেন, “তোমার অন্তত পাঁচ-ছ’বার ভূমিতে তীর দিয়ে আঘাত করা উচিত্‌ ছিল|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অরামীয় সেনাদের পুরোপুরি নিশ্চিহ্ন করে দিতে পারতে! কিন্তু এখন তুমি ওদের শুধু মাত্র তিন 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ে হারাতে পার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ইলীশায়ের মৃত্যু হলে লোকরা তাকে সমাধিস্থ করল| একবার বসন্তকালে, একদল মোয়াবীয় সৈন্য ইস্রায়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্রমণ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স্রায়েলীয় কিছু ব্যক্তি সে সময়ে একটি শবদেহ সমাধিস্থ করতে যাচ্ছিল| তারা মোয়াবীয় সেনাদের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শবদেহটি ইলীশায়ের কবরে ছুঁড়ে ফেলে পালিয়ে গেল| কিন্তু য়েই মূহুর্তে এই মৃতদেহটি ইলীশায়ের অস্থ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পর্শ করল, সেই মূহুর্তে সেই লোকটি বেঁচে উঠে দাঁড়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িহোয়াশের রাজত্বের সময় অরামের রাজা হসায়েল নানা ভাবে ইস্রায়েলকে বিপাকে ফে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ইস্রায়েলীয়দের প্রতি প্রভুর কৃপা দৃষ্টি ছিল| তিনি করুণাবশতঃ ইস্রায়েলীয়দের পক্ষ গ্রহ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 অব্রাহাম, ইস্হাক ও যাকোবের সঙ্গে চুক্তিবদ্ধ ছিলেন বলে প্রভু ইস্রায়েলীয়দের ধ্বংসের মু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েলে দ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অরামের রাজা হসায়েলের মৃত্যু হলে বিন্হদদ সে জায়গায়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ৃত্যুর আগে হসায়েল, যিহোয়াশ ও যিহোয়াহসের পিতার সঙ্গে যুদ্ধ করে বেশ কয়েকটা শহর জ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িলেন| যিহোয়াশ, হসায়েলের পুত্র বিন্হদদের কাছ থেকে সেগুলো পুনরুদ্ধার করলেন| যিহোয়াশ বিন্হদদ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বার যুদ্ধে পরাজিত করে, ইস্রায়েলের হৃত শহরগুলি পুনর্দখল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তখন ইস্রায়েলের প্রতি বিরূপ হয়ে, ইস্রায়েলকে অরামের রাজা হসায়েল ও তাঁর পুত্র বিন্হদ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ে তুল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হোয়াহস তখন প্রভুর কাছে সাহায্য প্রার্থনা করলে, প্রভু সেই ডাকে সাড়া দিলেন| প্রভু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পদ সচক্ষে দেখা ছাড়াও অরামের রাজা কি ভাবে ইস্রায়েলীয়দের অত্যাচার করছে দেখ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প্রভু ইস্রায়েলকে বাঁচানোর জন্য এক ব্যক্তিকে পাঠালেন| অরামীয়দের হাত থেকে মুক্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রা আগের মত নিজেদের বাড়ি ফি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তা সত্ত্বেও যারবিয়াম য়ে সকল পাপ দ্বারা ইস্রায়েলীয়দের পাপাচরণে বাধ্য করেছিলেন, তাঁরা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 পাপাচরণ বন্ধ করল না, কিন্তু আশেরার মূর্ত্তিকে শমরিয়াতে থাকত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অরামের রাজা যিহোয়াহসের সেনাবাহিনীকে পরাজিত করেছিলেন| সেনাবাহিনীর অধিকাংশ ব্যক্তিকে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 তিনি কেবলমাত্র 50 জন অশ্বারোহী সৈনিক, 10 খানা রথ ও 10,000 পদাতিক সৈন্য অবশিষ্ট রেখ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য়াহসের বাদবাকি সেনাবাহিনী য়েন ঝড়ের মুখে খড় কুটোর মত উড়ে গিয়েছি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িহোয়াহস য়ে সমস্ত গুরুত্বপূর্ণ কাজ করেছিলেন তা ‘ইস্রায়েলের রাজাদের ইতিহাস’ গ্রন্থে লিপিব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িহোয়াহসের মৃত্যুর পর লোকরা তাঁকে শমরিয়ায তাঁর পূর্বপুরুষদের সঙ্গে সমাধিস্থ করেছিল| যিহোয়াহ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 তাঁর পুত্র য়োয়াশ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2026-10-21T07:51:53Z</dcterms:created>
  <dcterms:modified xsi:type="dcterms:W3CDTF">2026-10-21T07:51:53Z</dcterms:modified>
  <dc:title>২ রাজাবলি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