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அரமனைகளில் தேவன் உயர்ந்த அடைக்கலமாக அறியப்பட்ட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ராஜாக்கள் கூடிக்கொண்டு, ஏகமாய்க் கடந்து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ராஜாக்கள் கூடிக்கொண்டு, ஏகமாய்க் கடந்துவ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தைக் கண்டபோது பிரமித்துக் கலங்கி விரைந்தோ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நடுக்கங்கண்டு, பிரசவவேதனைப்படுகிற ஸ்திரீயைப்போல வேதனைப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ழ்காற்றினால் தர்ஷீசின் கப்பல்களை நீர் உடைக்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கேள்விப்பட்டபடியே நமது தேவனுடைய நகரமாகிய சேனைகளுடைய கர்த்தரின் நகரத்திலே கண்டோம்; தேவன் அதை என்றென்றைக்கும் ஸ்திரப்படுத்துவார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கேள்விப்பட்டபடியே நமது தேவனுடைய நகரமாகிய சேனைகளுடைய கர்த்தரின் நகரத்திலே கண்டோம்; தேவன் அதை என்றென்றைக்கும் ஸ்திரப்படுத்துவார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து ஆலயத்தின் நடுவிலே, உமது கிருபையைச் சிந்தித்துக்கொண்ட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உமது நாமம் விளங்குகிறதுபோல உமது புகழ்ச்சியும் பூமியின் கடையாந்தரங்கள் பரியந்தமும் விளங்குகிறது; உமது வலதுகரம் நீதியால் நிறைந்த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ுடைய நியாயத்தீர்ப்புகளினிமித்தம் சீயோன் பர்வதம் மகிழ்வதாக, யூதாவின் குமாரத்திகள் களிகூருவ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யோனைச் சுற்றி உலாவி அதின் கொத்தளங்களை எண்ண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வரும் சந்ததிக்கு நீங்கள் விவரிப்பதற்காக, அதின் அலங்கத்தைக் கவனித்து, அதின் அரமனைகளை உற்றுப்பா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வரும் சந்ததிக்கு நீங்கள் விவரிப்பதற்காக, அதின் அலங்கத்தைக் கவனித்து, அதின் அரமனைகளை உற்றுப்பா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 தேவன் என்றென்றைக்குமுள்ள சதாகாலங்களிலும் நம்முடைய தேவன்; மரணபரியந்தம் நம்மை நடத்த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பெரியவர், அவர் நமது தேவனுடைய நகரத்திலும், தமது பரிசுத்த பர்வதத்திலும் மிகவும் துதிக்கப்படத்தக்கவ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திசையிலுள்ள சீயோன் பர்வதம் வடிப்பமான ஸ்தானமும் சர்வபூமியின் மகிழ்ச்சியுமாயிருக்கிறது, அதுவே மகாராஜாவின் நகர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திசையிலுள்ள சீயோன் பர்வதம் வடிப்பமான ஸ்தானமும் சர்வபூமியின் மகிழ்ச்சியுமாயிருக்கிறது, அதுவே மகாராஜாவின் நகர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ঐ শহরের রাজপ্রাসাদগুলোর মধ্যে, ঈশ্বর নগর দুর্গ হিসাবে জ্ঞ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ক সময় কিছু রাজা একসঙ্গে মিলে এই শহর আক্রমণ করার পরিকল্পনা করলো| তারা সবাই দলে দলে শহর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িয়ে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যখন তারা এই শহর দেখলো, তখন তারা অভিভূত হয়ে গেল; তারা ভয় পেয়ে দৌড়ে পালিয়ে গে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ভয়ে পরিপূর্ণ হয়ে তারা কেঁপে উঠল| তারা প্রসব যন্ত্রণায় ব্যথিত একজন মহিলার মত কাঁপতে লাগ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একটা দমকা পূবের বাতাস দিয়েই আপনি ওদের বড় জাহাজ ধ্বংস কর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্যাঁ, আমরা আপনার পরাক্রমের কথা শুনেছি| আমরা আমাদের ঈশ্বরের নগরে এবং আমাদের সর্বশক্তিমান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গরে তা ঘটতেও দেখেছি| ঈশ্বর সেই নগরকে চিরদিনের জন্য দৃঢ় রাখ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ঈশ্বর, আপনার মন্দিরে, আমরা আপনার প্রেমময় দয়ার কথা ধ্যা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, আপনি বিখ্য়াত| সারা পৃথিবী জুড়ে লোকরা আপনার প্রশংসা করে| প্রত্যেকেই জানে আপনি কত ভ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, সিয়োন পর্বত সত্যই সুখী| আপনার সিদ্ধান্তের জন্য যিহূদার শহরগুলি আনন্দ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িয়োন শহরে ঘুরুন| এই শহরকে দেখুন| দুর্গসমূহ গুনে দেখ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 দেওয়ালগুলো দেখুন| সিয়োনের প্রাসাদগুলিকে মুগ্ধভাবে প্রশংসা করুন. তাহলে আপনি পরবর্ত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জন্মকে এ বিষযে বলতে পা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ই আমাদের ঈশ্বর চিরদিনের ঈশ্বর! চিরদিনের জন্য তিনি আমাদের পরিচালিত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হান! আমাদের ঈশ্বরের শহরে, তাঁর পবিত্র পর্বতে লোকরা নিষ্ঠার সঙ্গে তাঁর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ের পবিত্র শহর একটি মনোরম উচ্চতায় অবস্থিত! তা সারা পৃথিবীর লোকদের সুখী করে! সিয়োন পর্ব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্রকৃত পর্বত|এটাই মহান রাজার নগ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2026-10-21T07:29:32Z</dcterms:created>
  <dcterms:modified xsi:type="dcterms:W3CDTF">2026-10-21T07:29:32Z</dcterms:modified>
  <dc:title>গীতসংহিতা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