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presProps" Target="presProps.xml"/>
  <Relationship Id="rId61" Type="http://schemas.openxmlformats.org/officeDocument/2006/relationships/viewProps" Target="viewProps.xml"/>
  <Relationship Id="rId6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 கை அல்ல, பெலிஸ்தரின் கையே அவன்மேல் விழட்டும் என்று சவுல் நினைத்துக்கொண்டு, சவுல் தாவீதை நோக்கி: இதோ, என் மூத்த குமாரத்தியாகிய மேராவை உனக்கு மனைவியாகக் கொடுப்பேன்; நீ எனக்கு நல்ல சேவகனாய்மாத்திரம் இருந்து, கர்த்தருடைய யுத்தங்களை நடத்து என்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 கை அல்ல, பெலிஸ்தரின் கையே அவன்மேல் விழட்டும் என்று சவுல் நினைத்துக்கொண்டு, சவுல் தாவீதை நோக்கி: இதோ, என் மூத்த குமாரத்தியாகிய மேராவை உனக்கு மனைவியாகக் கொடுப்பேன்; நீ எனக்கு நல்ல சேவகனாய்மாத்திரம் இருந்து, கர்த்தருடைய யுத்தங்களை நடத்து என்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 கை அல்ல, பெலிஸ்தரின் கையே அவன்மேல் விழட்டும் என்று சவுல் நினைத்துக்கொண்டு, சவுல் தாவீதை நோக்கி: இதோ, என் மூத்த குமாரத்தியாகிய மேராவை உனக்கு மனைவியாகக் கொடுப்பேன்; நீ எனக்கு நல்ல சேவகனாய்மாத்திரம் இருந்து, கர்த்தருடைய யுத்தங்களை நடத்து என்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தாவீது சவுலைப் பார்த்து: ராஜாவுக்கு மருமகனாகிறதற்கு நான் எம்மாத்திரம், என் ஜீவன் எம்மாத்திரம், இஸ்ரவேலிலே என் தகப்பன் வம்சமும் எம்மாத்திரம் என்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தாவீது சவுலைப் பார்த்து: ராஜாவுக்கு மருமகனாகிறதற்கு நான் எம்மாத்திரம், என் ஜீவன் எம்மாத்திரம், இஸ்ரவேலிலே என் தகப்பன் வம்சமும் எம்மாத்திரம் என்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வுலின் குமாரத்தியாகிய மேராப் தாவீதுக்குக் கொடுக்கப்படுங் காலம் வந்தபோது, அவள் மேகோலாத்தியனாகிய ஆதரியேலுக்கு மனைவியாகக் கொடுக்கப்பட்டா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வுலின் குமாரத்தியாகிய மேராப் தாவீதுக்குக் கொடுக்கப்படுங் காலம் வந்தபோது, அவள் மேகோலாத்தியனாகிய ஆதரியேலுக்கு மனைவியாகக் கொடுக்கப்பட்டா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வுலின் குமாரத்தியாகிய மீகாள் தாவீதை நேசித்தாள்; அது சவுலுக்கு அறிவிக்கப்பட்டபோது, அது அவனுக்குச் சந்தோஷமாயிருந்த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வுலின் குமாரத்தியாகிய மீகாள் தாவீதை நேசித்தாள்; அது சவுலுக்கு அறிவிக்கப்பட்டபோது, அது அவனுக்குச் சந்தோஷமாயிருந்த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ள் அவனுக்குக் கண்ணியாயிருக்கவும், பெலிஸ்தரின் கை அவன்மேல் விழவும், அவளை அவனுக்குக் கொடுப்பேன் என்று சவுல் எண்ணி, தாவீதை நோக்கி: நீ என்னுடைய இரண்டாம் குமாரத்தியினால் இன்று எனக்கு மருமகனாவாய் என்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ள் அவனுக்குக் கண்ணியாயிருக்கவும், பெலிஸ்தரின் கை அவன்மேல் விழவும், அவளை அவனுக்குக் கொடுப்பேன் என்று சவுல் எண்ணி, தாவீதை நோக்கி: நீ என்னுடைய இரண்டாம் குமாரத்தியினால் இன்று எனக்கு மருமகனாவாய் என்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ின்பு சவுல் தன் ஊழியக்காரரைப் பார்த்து: நீங்கள் தாவீதோடே இரகசியமாய்ப் பேசி: இதோ, ராஜா உன்மேல் பிரியமாயிருக்கிறார்; அவருடைய ஊழியக்காரர் எல்லாரும் உம்மைச் சிநேகிக்கிறார்கள்; இப்பொழுதும் நீர் ராஜாவுக்கு மருமகனானால் நலம் என்று சொல்லுங்கள் என்று கற்பித்த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ின்பு சவுல் தன் ஊழியக்காரரைப் பார்த்து: நீங்கள் தாவீதோடே இரகசியமாய்ப் பேசி: இதோ, ராஜா உன்மேல் பிரியமாயிருக்கிறார்; அவருடைய ஊழியக்காரர் எல்லாரும் உம்மைச் சிநேகிக்கிறார்கள்; இப்பொழுதும் நீர் ராஜாவுக்கு மருமகனானால் நலம் என்று சொல்லுங்கள் என்று கற்பித்த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வுலின் ஊழியக்காரர் இந்த வார்த்தைகளைத் தாவீதின் செவிகள் கேட்கப் பேசினார்கள்; அப்பொழுது தாவீது, நான் ராஜாவுக்கு மருமகனாகிறது லேசான காரியமா? நான் எளியவனும், அற்பமாய் எண்ணப்பட்டவனுமாயிருக்கிறேன் எ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வுலின் ஊழியக்காரர் இந்த வார்த்தைகளைத் தாவீதின் செவிகள் கேட்கப் பேசினார்கள்; அப்பொழுது தாவீது, நான் ராஜாவுக்கு மருமகனாகிறது லேசான காரியமா? நான் எளியவனும், அற்பமாய் எண்ணப்பட்டவனுமாயிருக்கிறேன் என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தாவீது இன்ன இன்னபடி சொன்னான் என்று சவுலின் ஊழியக்காரர் அவனுக்கு அறிவித்த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சவுல்: ராஜா பரிசத்தை விரும்பாமல், பெலிஸ்தரின் நூறு நுனித்தோல்களினால் ராஜாவின் சத்துருக்களிடத்தில் பழிவாங்க விருப்பமாயிருக்கிறார் என்று தாவீதுக்குச் சொல்லுங்கள் என்றான்; தாவீதை பெலிஸ்தரின் கையினால் விழப்பண்ணுவதே சவுலுடைய எண்ணமாயிருந்த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சவுல்: ராஜா பரிசத்தை விரும்பாமல், பெலிஸ்தரின் நூறு நுனித்தோல்களினால் ராஜாவின் சத்துருக்களிடத்தில் பழிவாங்க விருப்பமாயிருக்கிறார் என்று தாவீதுக்குச் சொல்லுங்கள் என்றான்; தாவீதை பெலிஸ்தரின் கையினால் விழப்பண்ணுவதே சவுலுடைய எண்ணமாயிருந்த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சவுல்: ராஜா பரிசத்தை விரும்பாமல், பெலிஸ்தரின் நூறு நுனித்தோல்களினால் ராஜாவின் சத்துருக்களிடத்தில் பழிவாங்க விருப்பமாயிருக்கிறார் என்று தாவீதுக்குச் சொல்லுங்கள் என்றான்; தாவீதை பெலிஸ்தரின் கையினால் விழப்பண்ணுவதே சவுலுடைய எண்ணமாயிருந்த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ன் ஊழியக்காரர் தாவீதுக்கு இந்த வார்த்தைகளைச் சொன்னபோது, ராஜாவுக்கு மருமகனாகிறது தாவீதுக்குப் பிரியமாயிருந்த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ற்குக் குறித்த நாட்கள் நிறைவேறுமுன்னே, தாவீது எழுந்து, தன் மனுஷரைக் கூட்டிக்கொண்டுபோய், பெலிஸ்தரில் இருநூறுபேரை வெட்டி, அவர்கள் நுனித்தோல்களைக் கொண்டு வந்து, நான் ராஜாவுக்கு மருமகனாகும்படிக்கு, அவைகளை ராஜாவுக்கு எண்ணிச் செலுத்தினான்; அப்பொழுது சவுல் தன் குமாரத்தியாகிய மீகாளை அவனுக்கு மனைவியாகக் கொடுத்த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ற்குக் குறித்த நாட்கள் நிறைவேறுமுன்னே, தாவீது எழுந்து, தன் மனுஷரைக் கூட்டிக்கொண்டுபோய், பெலிஸ்தரில் இருநூறுபேரை வெட்டி, அவர்கள் நுனித்தோல்களைக் கொண்டு வந்து, நான் ராஜாவுக்கு மருமகனாகும்படிக்கு, அவைகளை ராஜாவுக்கு எண்ணிச் செலுத்தினான்; அப்பொழுது சவுல் தன் குமாரத்தியாகிய மீகாளை அவனுக்கு மனைவியாகக் கொடுத்த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ற்குக் குறித்த நாட்கள் நிறைவேறுமுன்னே, தாவீது எழுந்து, தன் மனுஷரைக் கூட்டிக்கொண்டுபோய், பெலிஸ்தரில் இருநூறுபேரை வெட்டி, அவர்கள் நுனித்தோல்களைக் கொண்டு வந்து, நான் ராஜாவுக்கு மருமகனாகும்படிக்கு, அவைகளை ராஜாவுக்கு எண்ணிச் செலுத்தினான்; அப்பொழுது சவுல் தன் குமாரத்தியாகிய மீகாளை அவனுக்கு மனைவியாகக் கொடுத்த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கர்த்தர் தாவீதோடிருக்கிறார் என்று சவுல் கண்டறிந்துகொண்டான்; சவுலின் குமாரத்தியாகிய மீகாளும் அவனை நேசித்தா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கர்த்தர் தாவீதோடிருக்கிறார் என்று சவுல் கண்டறிந்துகொண்டான்; சவுலின் குமாரத்தியாகிய மீகாளும் அவனை நேசித்தா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ஆகையால் இன்னும் அதிகமாய்த் தாவீதுக்குப் பயந்து, தான் உயிரோடிருந்த நாளெல்லாம் தாவீதுக்குச் சத்துருவாயிருந்த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ெலிஸ்தருடைய பிரபுக்கள் புறப்படுகிறபோதெல்லாம் தாவீது சவுலுடைய ஊழியக்காரர் எல்லாரைப்பார்க்கிலும் புத்திமானாய் நடந்துகொண்டான்; அவன் பேர் மிகவும் கனம்பெற்ற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ெலிஸ்தருடைய பிரபுக்கள் புறப்படுகிறபோதெல்லாம் தாவீது சவுலுடைய ஊழியக்காரர் எல்லாரைப்பார்க்கிலும் புத்திமானாய் நடந்துகொண்டான்; அவன் பேர் மிகவும் கனம்பெற்ற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ன் சவுலோடே பேசி முடிந்த பின்பு, யோனத்தானுடைய ஆத்துமா தாவீதின் ஆத்துமாவோடே ஒன்றாய் இசைந்திருந்தது; யோனத்தான் அவனைத் தன் உயிரைப்போலச் சிநேகித்த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ன் சவுலோடே பேசி முடிந்த பின்பு, யோனத்தானுடைய ஆத்துமா தாவீதின் ஆத்துமாவோடே ஒன்றாய் இசைந்திருந்தது; யோனத்தான் அவனைத் தன் உயிரைப்போலச் சிநேகித்த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வுல் அவனை அவன் தகப்பன் வீட்டுக்குத் திரும்பிப்போக ஒட்டாமல், அன்று முதல் தன்னிடத்தில் வைத்துக் கொண்ட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ோனத்தான் தாவீதைத் தன் ஆத்துமாவைப் போலச் சிநேகித்ததினால், அவனும் இவனும் உடன்படிக்கைபண்ணிக் கொண்ட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ோனத்தான் போர்த்துக்கொண்டிருந்த சால்வையைக் கழற்றி, அதையும், தன் வஸ்திரத்தையும், தன் பட்டயத்தையும், தன் வில்லையும், தன் கச்சையையும்கூடத் தாவீதுக்குக் கொடுத்த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ோனத்தான் போர்த்துக்கொண்டிருந்த சால்வையைக் கழற்றி, அதையும், தன் வஸ்திரத்தையும், தன் பட்டயத்தையும், தன் வில்லையும், தன் கச்சையையும்கூடத் தாவீதுக்குக் கொடுத்த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ாவீது சவுல் தன்னை அனுப்புகிற எவ்விடத்திற்கும் போய், புத்தியாய்க் காரியத்தை நடப்பித்ததினால், சவுல் அவனை யுத்தமனுஷரின்மேல் அதிகாரியாக்கினான்; அவன் எல்லா ஜனத்தின் கண்களுக்கும், சவுலுடைய ஊழியக்காரரின் கண்களுக்கும்கூடப் பிரியமாயிருந்த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ாவீது சவுல் தன்னை அனுப்புகிற எவ்விடத்திற்கும் போய், புத்தியாய்க் காரியத்தை நடப்பித்ததினால், சவுல் அவனை யுத்தமனுஷரின்மேல் அதிகாரியாக்கினான்; அவன் எல்லா ஜனத்தின் கண்களுக்கும், சவுலுடைய ஊழியக்காரரின் கண்களுக்கும்கூடப் பிரியமாயிருந்த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ாவீது சவுல் தன்னை அனுப்புகிற எவ்விடத்திற்கும் போய், புத்தியாய்க் காரியத்தை நடப்பித்ததினால், சவுல் அவனை யுத்தமனுஷரின்மேல் அதிகாரியாக்கினான்; அவன் எல்லா ஜனத்தின் கண்களுக்கும், சவுலுடைய ஊழியக்காரரின் கண்களுக்கும்கூடப் பிரியமாயிருந்த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ாவீது பெலிஸ்தனைக் கொன்று திரும்பி வந்தபின்பு, ஜனங்கள் திரும்பவரும்போதும், ஸ்திரீகள் இஸ்ரவேலின் சகல பட்டணங்களிலுமிருந்து, ஆடல் பாடலுடன் புறப்பட்டு, மேளங்களோடும் கீதவாத்தியங்களோடும் சந்தோஷமாய் ராஜாவாகிய சவுலுக்கு எதிர்கொண்டுவந்த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ாவீது பெலிஸ்தனைக் கொன்று திரும்பி வந்தபின்பு, ஜனங்கள் திரும்பவரும்போதும், ஸ்திரீகள் இஸ்ரவேலின் சகல பட்டணங்களிலுமிருந்து, ஆடல் பாடலுடன் புறப்பட்டு, மேளங்களோடும் கீதவாத்தியங்களோடும் சந்தோஷமாய் ராஜாவாகிய சவுலுக்கு எதிர்கொண்டுவந்த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ாவீது பெலிஸ்தனைக் கொன்று திரும்பி வந்தபின்பு, ஜனங்கள் திரும்பவரும்போதும், ஸ்திரீகள் இஸ்ரவேலின் சகல பட்டணங்களிலுமிருந்து, ஆடல் பாடலுடன் புறப்பட்டு, மேளங்களோடும் கீதவாத்தியங்களோடும் சந்தோஷமாய் ராஜாவாகிய சவுலுக்கு எதிர்கொண்டுவந்த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ந்த ஸ்திரீகள் ஆடிப்பாடுகையில்: சவுல் கொன்றது ஆயிரம், தாவீது கொன்றது பதினாயிரம் என்று முறைமுறையாகப் பாடின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ந்த ஸ்திரீகள் ஆடிப்பாடுகையில்: சவுல் கொன்றது ஆயிரம், தாவீது கொன்றது பதினாயிரம் என்று முறைமுறையாகப் பாடின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்த வார்த்தை சவுலுக்கு விசனமாயிருந்தது; அவன் மிகுந்த எரிச்சலடைந்து, தாவீதுக்குப் பதினாயிரம், எனக்கோ ஆயிரம் கொடுத்தார்கள்; இன்னும் ராஜாங்கமாத்திரம் அவனுக்கு குறைவாயிருக்கிறது என்று சொல்லி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்த வார்த்தை சவுலுக்கு விசனமாயிருந்தது; அவன் மிகுந்த எரிச்சலடைந்து, தாவீதுக்குப் பதினாயிரம், எனக்கோ ஆயிரம் கொடுத்தார்கள்; இன்னும் ராஜாங்கமாத்திரம் அவனுக்கு குறைவாயிருக்கிறது என்று சொல்லி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நாள் முதற்கொண்டு சவுல் தாவீதைக் காய்மகாரமாய்ப் பார்த்த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றுநாளிலே தேவனால் விடப்பட்ட பொல்லாத ஆவி சவுலின்மேல் இறங்கிற்று; அவன் வீட்டிற்குள்ளே தீர்க்கதரிசனம் சொல்லிக்கொண்டிருந்தான்; அப்பொழுது தாவீது தினந்தோறும் செய்கிறபடி, தன் கையினால் சுரமண்டலத்தை வாசித்துக்கொண்டிருந்தான்; சவுலின் கையிலே ஈட்டியிருந்தத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றுநாளிலே தேவனால் விடப்பட்ட பொல்லாத ஆவி சவுலின்மேல் இறங்கிற்று; அவன் வீட்டிற்குள்ளே தீர்க்கதரிசனம் சொல்லிக்கொண்டிருந்தான்; அப்பொழுது தாவீது தினந்தோறும் செய்கிறபடி, தன் கையினால் சுரமண்டலத்தை வாசித்துக்கொண்டிருந்தான்; சவுலின் கையிலே ஈட்டியிருந்தத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றுநாளிலே தேவனால் விடப்பட்ட பொல்லாத ஆவி சவுலின்மேல் இறங்கிற்று; அவன் வீட்டிற்குள்ளே தீர்க்கதரிசனம் சொல்லிக்கொண்டிருந்தான்; அப்பொழுது தாவீது தினந்தோறும் செய்கிறபடி, தன் கையினால் சுரமண்டலத்தை வாசித்துக்கொண்டிருந்தான்; சவுலின் கையிலே ஈட்டியிருந்தது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சவுல் தாவீதைச் சுவரோடே சேர்த்து உருவக் குத்திப்போடுவேன் என்று ஈட்டியை அவன்மேல் எறிந்தான்; ஆனாலும் தாவீது விலகி இரண்டுதரம் அவனுக்குத் தப்பின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சவுல் தாவீதைச் சுவரோடே சேர்த்து உருவக் குத்திப்போடுவேன் என்று ஈட்டியை அவன்மேல் எறிந்தான்; ஆனாலும் தாவீது விலகி இரண்டுதரம் அவனுக்குத் தப்பின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் தாவீதோடேகூட இருக்கிறார் என்றும் தன்னை விட்டு விலகிப்போனார் என்றும், சவுல் கண்டு, தாவீதுக்குப் பயந்து,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ைத் தன்னைவிட்டு அப்புறப்படுத்தி, அவனை ஆயிரம்பேருக்கு அதிபதியாக வைத்தான்; அப்படியே அவன் ஜனத்திற்கு முன்பாகப் போக்கும் வரத்துமாயிருந்த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ைத் தன்னைவிட்டு அப்புறப்படுத்தி, அவனை ஆயிரம்பேருக்கு அதிபதியாக வைத்தான்; அப்படியே அவன் ஜனத்திற்கு முன்பாகப் போக்கும் வரத்துமாயிருந்த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ாவீது தன் செய்கைகளிலெல்லாம் புத்திமானாய் நடந்தான்; கர்த்தர் அவனோடேகூட இருந்த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மகா புத்திமானாய் நடக்கிறதைச் சவுல் கண்டு, அவனுக்குப் பயந்திருந்த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ஸ்ரவேலரும் யூதா ஜனங்களுமாகிய யாவரும் தாவீதைச் சிநேகித்தார்கள்; அவர்களுக்கு முன்பாக அவன் போக்கும் வரத்துமாயிருந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89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ಆಗ ಸೌಲನು--ನನ್ನ ಕೈ ಅವನ ಮೇಲೆ ಇರಬಾರದು; ಆದರೆ ಫಿಲಿಷ್ಟಿಯರ ಕೈ ಅವನ ಮೇಲೆ ಇರಲಿ ಅಂದುಕೊಂಡು ದಾವೀದನಿಗೆ--ಇಗ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ನ್ನ ಹಿರಿಯ ಮಗಳಾದ ಮೇರಬಳನ್ನು ನಿನಗೆ ಹೆಂಡತಿಯಾಗಿ ಕೊಡುವೆನು; ನೀನು ನನಗೋಸ್ಕರ ಪರಾಕ್ರಮಶಾಲಿ ಯಾಗಿದ್ದು ಕರ್ತ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ುದ್ಧಗಳನ್ನು ನಡಿಸ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ದಾವೀದನು ಸೌಲನಿಗೆ--ಅರಸನಿಗೆ ಅಳಿಯನಾಗಿ ರುವದಕ್ಕೆ ನಾನೆಷ್ಟರವನು? ನನ್ನ ಜೀವನ ಏನು? ಇಸ್ರಾಯೇಲಿನಲ್ಲಿ ನನ್ನ ತಂದೆ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ೋತ್ರವು ಎಷ್ಟು ಮಾತ್ರ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ಆದರೆ ಸೌಲನ ಮಗಳಾದ ಮೇರಬಳು ದಾವೀದನಿಗೆ ಕೊಡಲ್ಪಡುವದಕ್ಕಿರುವಾಗ ಅವಳು ಮೆಹೋಲದವನಾದ ಅದ್ರೀಯೇಲನಿಗೆ ಹೆಂಡತಿಯ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ಡಲ್ಪಟ್ಟ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ಇದಲ್ಲದೆ ಸೌಲನ ಮಗಳಾದ ವಿಾಕಲಳು ದಾವೀದನನ್ನು ಪ್ರೀತಿಮಾಡಿದಳು. ಅದು ಸೌಲನಿಗೆ ತಿಳಿಸಲ್ಪಟ್ಟಾಗ ಆ ಕಾರ್ಯ ಅವನ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ುಕ್ತವಾಗಿ ತೋರ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ಅವನಿಗೆ ಉರುಲಾಗಿರುವ ಹಾಗೆಯೂ ಫಿಲಿಷ್ಟಿಯರ ಕೈ ಅವನ ಮೇಲೆ ಬರುವ ಹಾಗೆಯೂ ಇವಳನ್ನು ಅವನಿಗೆ ಕೊಡುವೆನು ಅಂದುಕೊಂಡ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ದದರಿಂದ ಸೌಲನು ದಾವೀದನಿಗೆ--ನೀನು ಎರಡನೆ ಯವಳಿಂದ ಈ ಹೊತ್ತು ಅಳಿಯನಾಗ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ಸೌಲನು ತನ್ನ ಸೇವಕರಿಗೆ--ನೀವು ದಾವೀದನ ಸಂಗಡ ಗುಪ್ತವಾಗಿ ಮಾತನಾಡಿ--ಇಗೋ, ಅರಸನು ನಿನ್ನಲ್ಲಿ ಸಂತೋಷಪಡುತ್ತಾನೆ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ನ್ನ ಸೇವಕರೆಲ್ಲರೂ ನಿನ್ನನ್ನು ಪ್ರೀತಿಸುತ್ತಾರೆ; ಆದದರಿಂದ ಅರಸನ ಅಳಿಯ ನಾಗು ಎಂದು ಹೇಳಿರಿ ಎಂದು ಆಜ್ಞಾಪ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ಹಾಗೆಯೇ ಸೌಲನ ಸೇವಕರು ಈ ಮಾತುಗಳನ್ನು ದಾವೀದನ ಕಿವಿಗಳಲ್ಲಿ ಹೇಳಿದರು. ಆದರೆ ದಾವೀದನು--ನಾನು ದರಿದ್ರನೂ ಅಲ್ಪನ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ಣಿಸಲ್ಪ ಟ್ಟವನೂ ಆಗಿರುವಾಗ ನಾನು ಅರಸನಿಗೆ ಅಳಿಯ ನಾಗುವದು ನಿಮ್ಮ ಕಣ್ಣುಗಳಿಗೆ ಅಲ್ಪವಾಗಿ ಕಾಣು ತ್ತದೆಯೋ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ಆಗ ಸೌಲನ ಸೇವಕರು ಅವನಿಗೆ--ದಾವೀದನು ಈ ಪ್ರಕಾರವಾಗಿ ಮಾತನಾಡಿ ದನೆಂದು ಹೇಳ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ಆದರೆ ಸೌಲನು-- ದಾವೀದ ನನ್ನು ಫಿಲಿಷ್ಟಿಯರ ಕೈಯಿಂದ ಬೀಳಮಾಡಬೇಕೆಂದು ನೆನಸಿ ತನ್ನ ಸೇವಕರಿಗೆ--ನೀ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ಾವೀದನಿಗೆ--ಅರಸನು ಯಾವ ತೆರವನ್ನೂ ಅಪೇಕ್ಷಿಸದೆ ತನ್ನ ಶತ್ರು ಗಳಿಗೆ ಮುಯ್ಯಿಗೆ ಮುಯ್ಯಿ ತೀರಿಸುವ ಹಾಗೆ ನೂರು ಮಂದ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ಷ್ಟಿಯರ ಮುಂದೊಗಲನ್ನು ಅಪೇಕ್ಷಿಸು ತ್ತಾನೆಂದು ಹೇಳಿರಿ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ಹಾಗೆಯೇ ಅವನ ಸೇವಕರು ದಾವೀದನಿಗೆ ಈ ಮಾತುಗಳನ್ನು ತಿಳಿಸಿದಾಗ ಅರಸನಿಗೆ ಅಳಿಯನಾಗುವದು ಅವನಿಗೆ ಚೆನ್ನಾಗಿ ಕಾಣಿಸ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ಆದದರಿಂದ ನೇಮಿಸಿದ ದಿವಸಗಳು ಈಡೇರುವದಕ್ಕಿಂತ ಮುಂಚೆ ಅವನು ಎದ್ದು ತನ್ನ ಜನರನ್ನು ಕರಕೊಂಡು ಹೋಗಿ ಫಿಲಿಷ್ಟಿಯರ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ನ್ನೂರು ಜನರನ್ನು ಕೊಂದು ಅವರ ಮುಂದೊಗ ಲುಗಳನ್ನು ತಂದು ತಾನು ಅಳಿಯನಾಗುವ ಹಾಗೆ ಅವುಗಳನ್ನು ಅರಸನಿಗೆ ಪೂರ್ಣ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ಪ್ಪಿಸಿದನು. ಆಗ ಸೌಲನು ತನ್ನ ಕುಮಾರ್ತೆಯಾದ ವಿಾಕಲಳನ್ನು ಅವನಿಗೆ ಹೆಂಡತಿಯಾಗಿ ಕೊ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ಆದರೆ ಕರ್ತನು ದಾವೀದನ ಸಂಗಡ ಇದ್ದಾನೆಂದೂ ತನ್ನ ಮಗಳಾದ ವಿಾಕಲಳು ಅವನನ್ನು ಪ್ರೀತಿಮಾಡಿದ್ದಾಳೆಂದೂ ಸೌಲ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ಳುಕೊಂಡ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ಸೌಲನು ದಾವೀದನಿ ಗೋಸ್ಕರ ಇನ್ನೂ ಹೆಚ್ಚಾಗಿ ಭಯಪಟ್ಟನು; ಸೌಲನು ಬಿಟ್ಟುಬಿಡದೆ ದಾವೀದನಿಗೆ ಶತ್ರುವಾಗಿ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ಆಗ ಫಿಲಿಷ್ಟಿಯರ ಪ್ರಧಾನರು ಹೊರಟರು, ಅವರು ಹೊರಟ ತರುವಾಯ ದಾವೀದನು ಸೌಲನ ಸಮಸ್ತ ಸೇವಕ ರಿಗಿಂತ ಹೆಚ್ಚು ಬುದ್ಧಿಯ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ಡಕೊಂಡನು. ಆದದ ರಿಂದ ಅವನ ಹೆಸರು ಬಹಳ ಪ್ರಸಿದ್ಧವಾಗ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ದಾವೀದನು ಸೌಲನ ಸಂಗಡ ಮಾತನಾಡಿ ತೀರಿಸಿದಾಗ ಯೋನಾತಾನನ ಪ್ರಾಣವು ದಾವೀದನ ಪ್ರಾಣದ ಸಂಗಡ ಒಂದಾಯಿತು. ಯೋನಾತಾನ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ನನ್ನು ತನ್ನ ಪ್ರಾಣದ ಹಾಗೆಯೇ ಪ್ರೀತಿ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ಇದಲ್ಲದೆ ಸೌಲನು ಆ ದಿವಸ ಅವನನ್ನು ತನ್ನ ಬಳಿಯಲ್ಲಿ ಇಟ್ಟುಕೊಂಡನು; ತಿರಿಗಿ ಅವನ ತಂದೆಯ ಮನೆಗೆ ಹೋಗಗೊಡಿಸ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ಯೋನಾತಾನನು ತನ್ನ ಪ್ರಾಣದ ಹಾಗೆ ದಾವೀದ ನನ್ನು ಪ್ರೀತಿಮಾಡಿದ್ದರಿಂದ ಒಬ್ಬರಿಗೊಬ್ಬರು ಒಡಂಬಡಿ ಕೆಯನ್ನು ಮಾಡಿಕೊಂಡ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ಆಗ ಯೋನಾತಾನನು ತೊಟ್ಟುಕೊಂಡಿದ್ದ ನಿಲುವಂಗಿಯನ್ನು ತೆಗೆದು ಅದನ್ನೂ ತನ್ನ ವಸ್ತ್ರಗಳನ್ನೂ ಕತ್ತಿಯನ್ನೂ ಬಿಲ್ಲ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ಡುಕಟ್ಟನ್ನೂ ದಾವೀದನಿಗೆ ಕೊ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ಸೌಲನು ದಾವೀದನನ್ನು ಎಲ್ಲಿಗೆ ಕಳುಹಿಸಿದರೂ ಅಲ್ಲಿಗೆ ಹೋಗಿ ಅವನು ಬುದ್ಧಿ ಯಿಂದ ಕಾರ್ಯವನ್ನು ನಡಿಸುತ್ತಿ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ದದರಿಂದ ಸೌಲನು ಅವನನ್ನು ಯುದ್ಧಸ್ಥರ ಮೇಲೆ ಅಧಿಕಾರಿಯಾಗ ಮಾಡಿದನು. ಅವನು ಸಮಸ್ತ ಜನರ ದೃಷ್ಟಿಯಲ್ಲಿಯೂ ಸೌಲನ ಎಲ್ಲ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ೇವಕರ ದೃಷ್ಟಿಯಲ್ಲಿಯೂ ಒಪ್ಪಿಗೆಯಾಗಿ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ದರೆ ದಾವೀದನು ಫಿಲಿಷ್ಟಿಯನನ್ನು ಸಂಹರಿಸಿ ಜನರ ಸಹಿತವಾಗಿ ಬರುವಾಗ ಇಸ್ರಾಯೇಲ್ಯರ ಎಲ್ಲಾ ಪಟ್ಟಣಗಳಿಂದ ಸ್ತ್ರೀಯ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ಂತೋಷದಿಂದ ಹೊರಟು ದಮ್ಮಡಿಗಳಿಂದಲೂ ಸಂಗೀತವಾದ್ಯಗಳಿಂದಲೂ ಹಾಡುತ್ತಾ ನಾಟ್ಯವಾಡುತ್ತಾ ಅರಸನಾದ ಸೌಲನನ್ನು ಎದುರುಗೊಳ್ಳಲ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 ಸ್ತ್ರೀಯರು ಹಾಡುತ್ತಾ ಒಬ್ಬರಿಗೊಬ್ಬರು--ಸೌಲನು ಸಾವಿರಗಳನ್ನೂ ದಾವೀ ದನು ಹತ್ತು ಸಾವಿರಗಳನ್ನೂ ಕೊಂದನೆ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ತ್ಯುತ್ತರ ಕೊಟ್ಟ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ಸೌಲನಿಗೆ ಬಹು ಕೋಪವಾಯಿತು; ಆ ಮಾತು ಅವನಿಗೆ ವ್ಯಸನಕರವಾಗಿತ್ತು. ಇವರು ದಾವೀದ ನಿಗೆ ಹತ್ತು ಸಾವಿರ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ಿದ್ದಾರೆ; ನನಗೆ ಸಾವಿರ ಗಳನ್ನು ಹೇಳಿದ್ದಾರೆ; ಅವನಿಗೆ ರಾಜ್ಯವಲ್ಲದೆ ಇನ್ನು ಹೆಚ್ಚು ಬೇಕಾದದ್ದೇನ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ಆ ದಿವಸ ಮೊದಲು ಗೊಂಡು ಸೌಲನು ದಾವೀದನ ಮೇಲೆ ಕಣ್ಣಿ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ಮಾರನೆ ದಿವಸದಲ್ಲಿ ದೇವರಿಂದ ಬಂದ ದುರಾತ್ಮವು ಸೌಲನ ಮೇಲೆ ಇಳಿಯಿತು. ಅವನು ಮನೆಯ ಮಧ್ಯ ದಲ್ಲಿ ಪ್ರವಾದಿಸುತ್ತಿದ್ದ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(ಕಾಲಜ್ಞಾನ). ಆಗ ದಾವೀ ದನು ಪ್ರತಿದಿನ ಮಾಡುತ್ತಿದ್ದ ಹಾಗೆಯೇ ತನ್ನ ಕೈಯಿಂದ ಬಾರಿಸುತ್ತಿದ್ದನು. ಆದರೆ ಸೌಲನ ಕೈಯ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ಈಟಿಯು ಇ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ಆಗ ಸೌಲನು ದಾವೀದನನ್ನು ಗೋಡೆಗೆ ಹತ್ತಿಕೊಳ್ಳುವ ಹಾಗೆ ಹೊಡೆಯುವೆನೆಂದು ಈಟಿಯನ್ನು ಎಸೆದನು. ಆದರೆ ದಾವೀದನು ಎರ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ಾರಿ ಅವನ ಸಮ್ಮುಖದಿಂದ ತಪ್ಪಿಸಿಕೊಂಡ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ಸೌಲನು ದಾವೀದನಿಗೆ ಭಯಪಟ್ಟನು; ಕರ್ತನು ಅವನ ಸಂಗಡ ಇದ್ದನು. ಕರ್ತನು ಸೌಲನ ಕಡೆಯಿಂದ ಹೊರಟು ಹೋಗಿದ್ದ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8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ಆದದರಿಂದ ಸೌಲನು ಅವನನ್ನು ತನ್ನ ಬಳಿಯಿಂದ ಹೊರಡಿಸಿಬಿಟ್ಟು ಸಾವಿರ ಜನಕ್ಕೆ ಪ್ರಧಾನನನ್ನಾಗಿ ಮಾಡಿದನು. ಹಾಗೆಯೇ ಅವ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8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ನರ ಮುಂದೆ ಹೊರಟು ಹೋಗುತ್ತಾ ಬರುತ್ತಾ ಇ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8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ದಾವೀದನು ತನ್ನ ಸಕಲ ಮಾರ್ಗಗಳಲ್ಲಿ ಬುದ್ಧಿಯುಳ್ಳವನಾಗಿ ವರ್ತ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8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ಕರ್ತನು ಅವನ ಸಂಗಡ ಇದ್ದನು. ಅವನು ಮಹಾಬುದ್ಧಿವಂತನಾಗಿ ನಡೆಯುವದನ್ನು ಸೌಲನು ನೋಡಿ ಅವನಿಗೆ ಭಯ ಪಟ್ಟಿ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8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ಇಸ್ರಾಯೇಲ್‌ ಜನರೂ ಯೆಹೂದ ಜನರೂ ದಾವೀದನು ತಮ್ಮ ಮುಂದೆ ಹೋಗುತ್ತಾ ಬರುತ್ತಾ ಇರುವದರಿಂದ ಅವನನ್ನು ಪ್ರೀತಿ ಮಾಡ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2">
  <a:themeElements>
    <a:clrScheme name="Theme2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2026-10-21T06:20:19Z</dcterms:created>
  <dcterms:modified xsi:type="dcterms:W3CDTF">2026-10-21T06:20:19Z</dcterms:modified>
  <dc:title>1 ಸಮುವೇಲನು : 18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