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nations which the LORD left, to prove Israel by them, even as many of Israel as had not known all the wars of Canaan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nly that the generations of the children of Israel might know, to teach them war, at the least such as before knew nothing thereof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nly that the generations of the children of Israel might know, to teach them war, at the least such as before knew nothing thereof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amely, five lords of the Philistines, and all the Canaanites, and the Sidonians, and the Hivites that dwelt in mount Lebanon, from mount Baalhermon unto the entering in of Hama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amely, five lords of the Philistines, and all the Canaanites, and the Sidonians, and the Hivites that dwelt in mount Lebanon, from mount Baalhermon unto the entering in of Hama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ere to prove Israel by them, to know whether they would hearken unto the commandments of the LORD, which he commanded their fathers by the hand of Mos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ere to prove Israel by them, to know whether they would hearken unto the commandments of the LORD, which he commanded their fathers by the hand of Mos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children of Israel dwelt among the Canaanites, Hittites, and Amorites, and Perizzites, and Hivites, and Jebusite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children of Israel dwelt among the Canaanites, Hittites, and Amorites, and Perizzites, and Hivites, and Jebusite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daughters to be their wives, and gave their daughters to their sons, and served their god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daughters to be their wives, and gave their daughters to their sons, and served their god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children of Israel did evil in the sight of the LORD, and forgotten about the LORD their God, and served Baalim and the grov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children of Israel did evil in the sight of the LORD, and forgotten about the LORD their God, and served Baalim and the grov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the anger of the LORD was hot against Israel, and he sold them into the hand of Chushanrishathaim king of Mesopotamia: and the children of Israel served Chushanrishathaim eight yea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the anger of the LORD was hot against Israel, and he sold them into the hand of Chushanrishathaim king of Mesopotamia: and the children of Israel served Chushanrishathaim eight yea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 children of Israel cried unto the LORD, the LORD raised up a deliverer to the children of Israel, who delivered them, even Othniel the son of Kenaz, Caleb's younger broth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 children of Israel cried unto the LORD, the LORD raised up a deliverer to the children of Israel, who delivered them, even Othniel the son of Kenaz, Caleb's younger broth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land had rest forty years. And Othniel the son of Kenaz di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gathered unto him the children of Ammon and Amalek, and went and stroke Israel, and possessed the city of palm tre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gathered unto him the children of Ammon and Amalek, and went and stroke Israel, and possessed the city of palm tre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children of Israel served Eglon the king of Moab eighteen yea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Ehud made him a dagger which had two edges, of a cubit length; and he did gird it under his raiment upon his right thig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Ehud made him a dagger which had two edges, of a cubit length; and he did gird it under his raiment upon his right thig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brought the present unto Eglon king of Moab: and Eglon was a very fat m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brought the present unto Eglon king of Moab: and Eglon was a very fat m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hen he had made an end to offer the present, he sent away the people that bare the presen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Ehud put forth his left hand, and took the dagger from his right thigh, and thrust it into his belly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Ehud put forth his left hand, and took the dagger from his right thigh, and thrust it into his belly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le also went in after the blade; and the fat closed upon the blade, so that he could not draw the dagger out of his belly; and the dirt came ou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le also went in after the blade; and the fat closed upon the blade, so that he could not draw the dagger out of his belly; and the dirt came ou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Ehud went forth through the porch, and shut the doors of the parlour upon him, and locked the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Ehud went forth through the porch, and shut the doors of the parlour upon him, and locked the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n he was gone out, his servants came; and when they saw that, behold, the doors of the parlour were locked, they said, Surely he covers his feet in his summer chamber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n he was gone out, his servants came; and when they saw that, behold, the doors of the parlour were locked, they said, Surely he covers his feet in his summer chamber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tarried till they were ashamed: and, behold, he opened not the doors of the parlour; therefore they took a key, and opened them: and, behold, their lord was fallen down dead on the eart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tarried till they were ashamed: and, behold, he opened not the doors of the parlour; therefore they took a key, and opened them: and, behold, their lord was fallen down dead on the earth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Ehud escaped while they tarried, and passed beyond the quarries, and escaped unto Seirath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Ehud escaped while they tarried, and passed beyond the quarries, and escaped unto Seirath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t came to pass, when he was come, that he blew a trumpet in the mountain of Ephraim, and the children of Israel went down with him from the mount, and he before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t came to pass, when he was come, that he blew a trumpet in the mountain of Ephraim, and the children of Israel went down with him from the mount, and he before them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slew of Moab at that time about ten thousand men, all lusty, and all men of valour; and there escaped not a ma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slew of Moab at that time about ten thousand men, all lusty, and all men of valour; and there escaped not a man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o Moab was subdued that day under the hand of Israel. And the land had rest fourscore year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o Moab was subdued that day under the hand of Israel. And the land had rest fourscore years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fter him was Shamgar the son of Anath, which slew of the Philistines six hundred men with an ox goad: and he also delivered Israel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fter him was Shamgar the son of Anath, which slew of the Philistines six hundred men with an ox goad: and he also delivered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க்குவிப்பதற்காகவும், கர்த்தர் விட்டுவைத்த ஜாதிகள் யாரென்ற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க்கும் வரைக்கும் லீபனோனின் மலைகளிலே குடியிருக்கிற ஏவிய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வே குடிய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ேவர்களைச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ையால் அவன் கை கூசான்ரிஷதாயீமின் மேல் பலங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ின் பார்வைக்குப் பொல்லாப்பானதைச் செய்தபடியால், கர்த்தர் எக்லோன் என்னும் மோவாபின் ராஜ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ுக்கு விரோதமாய்ப் பலக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ீச்சமரங்களின் பட்டணத்தையும் பிட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த்திரத்தானாகிய கேராவின் மகன் ஏகூத் என்னும் இரட்சகனை எழும்பப்பண்ணினார்; அவன் இடதுக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க்கமுள்ளவனாயிருந்தான்; அவன் கையிலே இஸ்ரவேல் புத்திரர் மோவாபின் ராஜாவாகிய எக்லோனுக்குக் காண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ஸ்திரத்துக்குள்ளே தன் வலதுபுறத்து இடுப்பிலே கட்ட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ேண்டிய இரகசியமான ஒரு வார்த்தை உண்டு என்றான். அதற்கு அவன்: பொறு என்றான்; அப்பொழுது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யாவரும் அவனை விட்டு வெளியே போய் 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ந்தான்; அப்பொழுது ஏகூத்: உம்மிடத்தில் சொல்லவேண்டிய தேவவாக்கு எனக்கு உண்டு என்றான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ஆசனத்திலிருந்து எழுந்த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ிற்றிற்குள் பாய்ச்ச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அந்தக் குளிர்ச்சியான அறையிலே மலஜலாதிக்கிறாராக்க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ந்து தப்ப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ையிலிருந்து இறங்கினார்கள்; அவன் அவர்களுக்கு முன்பாக நடந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ர் என்றான். அவர்கள் அவனைப் பின்தொடர்ந்துபோய், மோவாபுக்கு எதிரான யோர்தான் துறை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, ஒருவனையும் கடந்துபோகவொட்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ைதல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ற்றுக்கோலால் முறிய அடித்தான்; அவனும் இஸ்ரவேலை இரட்ச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2026-09-16T23:54:50Z</dcterms:created>
  <dcterms:modified xsi:type="dcterms:W3CDTF">2026-09-16T23:54:50Z</dcterms:modified>
  <dc:title>நியாயாதிபதிகள்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