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presProps" Target="presProps.xml"/>
  <Relationship Id="rId38" Type="http://schemas.openxmlformats.org/officeDocument/2006/relationships/viewProps" Target="viewProps.xml"/>
  <Relationship Id="rId3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 அவர்களை நோக்கி: யூதாவின் ராஜாக்களே, எருசலேமின் குடிகளே, கர்த்தருடைய வார்த்தைகளைக் கேளுங்கள்; இஸ்ரவேலின் தேவனாகிய சேனைளின் கர்த்தர் சொல்லுகிறார்: இதோ, நான் இந்த ஸ்தலத்தின்மேல் ஒரு பொல்லாப்பை வரப்பண்ணுவேன்; அதைக் கேட்கிற யாவருடைய காதுகளிலும் அது தொனித்துக்கொண்டிருக்கு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 அவர்களை நோக்கி: யூதாவின் ராஜாக்களே, எருசலேமின் குடிகளே, கர்த்தருடைய வார்த்தைகளைக் கேளுங்கள்; இஸ்ரவேலின் தேவனாகிய சேனைளின் கர்த்தர் சொல்லுகிறார்: இதோ, நான் இந்த ஸ்தலத்தின்மேல் ஒரு பொல்லாப்பை வரப்பண்ணுவேன்; அதைக் கேட்கிற யாவருடைய காதுகளிலும் அது தொனித்துக்கொண்டிருக்கு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 அவர்களை நோக்கி: யூதாவின் ராஜாக்களே, எருசலேமின் குடிகளே, கர்த்தருடைய வார்த்தைகளைக் கேளுங்கள்; இஸ்ரவேலின் தேவனாகிய சேனைளின் கர்த்தர் சொல்லுகிறார்: இதோ, நான் இந்த ஸ்தலத்தின்மேல் ஒரு பொல்லாப்பை வரப்பண்ணுவேன்; அதைக் கேட்கிற யாவருடைய காதுகளிலும் அது தொனித்துக்கொண்டிருக்கு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் என்னை விட்டுவிட்டு, இந்த ஸ்தலத்தை அந்நிய ஸ்தலமாக்கி, தாங்களும், தங்கள் பிதாக்களும், யூதாவின் ராஜாக்களும், அறியாதிருந்த அந்நிய தேவர்களுக்கு அதிலே தூபங்காட்டி, இந்த ஸ்தலத்தைக் குற்றமில்லாதவர்களின் இரத்தத்தினாலே நிரப்பினபடியினாலும்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் என்னை விட்டுவிட்டு, இந்த ஸ்தலத்தை அந்நிய ஸ்தலமாக்கி, தாங்களும், தங்கள் பிதாக்களும், யூதாவின் ராஜாக்களும், அறியாதிருந்த அந்நிய தேவர்களுக்கு அதிலே தூபங்காட்டி, இந்த ஸ்தலத்தைக் குற்றமில்லாதவர்களின் இரத்தத்தினாலே நிரப்பினபடியினாலும்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் என்னை விட்டுவிட்டு, இந்த ஸ்தலத்தை அந்நிய ஸ்தலமாக்கி, தாங்களும், தங்கள் பிதாக்களும், யூதாவின் ராஜாக்களும், அறியாதிருந்த அந்நிய தேவர்களுக்கு அதிலே தூபங்காட்டி, இந்த ஸ்தலத்தைக் குற்றமில்லாதவர்களின் இரத்தத்தினாலே நிரப்பினபடியினாலும்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ங்கள் பிள்ளைகளைப் பாகாலுக்குத் தகனபலிகளாகத் தகனிக்கும்படி பாகாலின் மேடைகளைக் கட்டினபடியினாலும் இப்படிவரப்பண்ணுவேன்; இவைகளை நான் கற்பித்ததுமில்லை சொன்னதுமில்லை, இவைகள் என் இருதயத்தில் தோன்றினதுமில்லை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ங்கள் பிள்ளைகளைப் பாகாலுக்குத் தகனபலிகளாகத் தகனிக்கும்படி பாகாலின் மேடைகளைக் கட்டினபடியினாலும் இப்படிவரப்பண்ணுவேன்; இவைகளை நான் கற்பித்ததுமில்லை சொன்னதுமில்லை, இவைகள் என் இருதயத்தில் தோன்றினதுமில்லை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கையால், இதோ, நாட்கள்வரும், அப்பொழுது இந்த ஸ்தலம் தோப்பேத்தென்றும், இன்னோமுடைய குமாரனின் பள்ளத்தாக்கென்றும் இனிச் சொல்லப்படாமல், சங்காரப்பள்ளத்தாக்கென்று சொல்லப்படு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கையால், இதோ, நாட்கள்வரும், அப்பொழுது இந்த ஸ்தலம் தோப்பேத்தென்றும், இன்னோமுடைய குமாரனின் பள்ளத்தாக்கென்றும் இனிச் சொல்லப்படாமல், சங்காரப்பள்ளத்தாக்கென்று சொல்லப்படு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நான் யூதாவுக்கும் எருசலேமுக்கும் கொண்டிருந்த ஆலோசனையை இந்த ஸ்தலத்திலே வெறுமையாக்கி, அவர்கள் சத்துருக்களுக்கு முன்பாக அவர்களைப் பட்டயத்தினாலும், அவர்கள் பிராணனை வாங்கத்தேடுகிறவர்களின் கையினாலும் விழப்பண்ணி, அவர்கள் பிரேதங்களை ஆகாயத்துப் பறவைகளுக்கும், பூமியின் மிருகங்களுக்கும் இரையாகக்கொடுத்து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நான் யூதாவுக்கும் எருசலேமுக்கும் கொண்டிருந்த ஆலோசனையை இந்த ஸ்தலத்திலே வெறுமையாக்கி, அவர்கள் சத்துருக்களுக்கு முன்பாக அவர்களைப் பட்டயத்தினாலும், அவர்கள் பிராணனை வாங்கத்தேடுகிறவர்களின் கையினாலும் விழப்பண்ணி, அவர்கள் பிரேதங்களை ஆகாயத்துப் பறவைகளுக்கும், பூமியின் மிருகங்களுக்கும் இரையாகக்கொடுத்து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நான் யூதாவுக்கும் எருசலேமுக்கும் கொண்டிருந்த ஆலோசனையை இந்த ஸ்தலத்திலே வெறுமையாக்கி, அவர்கள் சத்துருக்களுக்கு முன்பாக அவர்களைப் பட்டயத்தினாலும், அவர்கள் பிராணனை வாங்கத்தேடுகிறவர்களின் கையினாலும் விழப்பண்ணி, அவர்கள் பிரேதங்களை ஆகாயத்துப் பறவைகளுக்கும், பூமியின் மிருகங்களுக்கும் இரையாகக்கொடுத்து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ந்த நகரத்தைப் பாழாக்கவும், கூச்சலிட்டு நிந்திக்கிற நிந்தையாகவும் வைப்பேன்; அதைக் கடந்துபோகிறவன் எவனும் பிரமித்து, அதின் எல்லா வாதைகளினிமித்தமும் ஈசலிடுவ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ந்த நகரத்தைப் பாழாக்கவும், கூச்சலிட்டு நிந்திக்கிற நிந்தையாகவும் வைப்பேன்; அதைக் கடந்துபோகிறவன் எவனும் பிரமித்து, அதின் எல்லா வாதைகளினிமித்தமும் ஈசலிடுவ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களுடைய சத்துருக்களும் அவர்கள் பிராணனை வாங்கத் தேடுகிறவர்களும், அவர்களை இறுகப்பிடிக்கப்போகிற முற்றிக்கையிலும் இடுக்கத்திலும், நான் அவர்களைத் தங்கள் குமாரரின் மாம்சத்தையும் தங்கள் குமாரத்திகளின் மாம்சத்தையும் தின்னப்பண்ணுவேன்; அவனவன் தனக்கு அடுத்தவனுடைய மாம்சத்தைத் தின்பான் என்று கர்த்தர் சொல்லுகிறார் என்று நீ சொல்லி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களுடைய சத்துருக்களும் அவர்கள் பிராணனை வாங்கத் தேடுகிறவர்களும், அவர்களை இறுகப்பிடிக்கப்போகிற முற்றிக்கையிலும் இடுக்கத்திலும், நான் அவர்களைத் தங்கள் குமாரரின் மாம்சத்தையும் தங்கள் குமாரத்திகளின் மாம்சத்தையும் தின்னப்பண்ணுவேன்; அவனவன் தனக்கு அடுத்தவனுடைய மாம்சத்தைத் தின்பான் என்று கர்த்தர் சொல்லுகிறார் என்று நீ சொல்லி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உன்னோடேகூட வந்த மனுஷருடைய கண்களுக்கு முன்பாக அந்தக் கலசத்தை உடைத்துப்போட்டு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சொன்னது: நீ போய்க் குயவன் வேலையான ஒரு கலசத்தைக்கொண்டு, ஜனத்தின் மூப்பரிலும் ஆசாரியர்களின் மூப்பரிலும் சிலரைக் கூட்டிக்கொண்டு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சொன்னது: நீ போய்க் குயவன் வேலையான ஒரு கலசத்தைக்கொண்டு, ஜனத்தின் மூப்பரிலும் ஆசாரியர்களின் மூப்பரிலும் சிலரைக் கூட்டிக்கொண்டு,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ிழக்கு வாசலுக்கு எதிரான இன்னோமுடைய குமாரனின் பள்ளத்தாக்கிலே புறப்பட்டுப்போய், நான் உன்னோடே சொல்லும் வார்த்தைகளை அங்கே பிரசித்தப்படுத்த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ிழக்கு வாசலுக்கு எதிரான இன்னோமுடைய குமாரனின் பள்ளத்தாக்கிலே புறப்பட்டுப்போய், நான் உன்னோடே சொல்லும் வார்த்தைகளை அங்கே பிரசித்தப்படுத்த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்களை நோக்கி: திரும்பச் செப்பனிடப்படக் கூடாத குயவனுடைய மண்பாண்டத்தை உடைத்துப்போட்டவண்ணமாக நான் இந்த ஜனத்தையும் இந்த நகரத்தையும் உடைத்துப்போடுவேன்; புதைக்கிறதற்கு இடமில்லாததினால் தோப்பேத்திலே சவங்களைப் புதைப்பார்களென்று சேனைகளின் கர்த்தர் சொல்லுகிற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்களை நோக்கி: திரும்பச் செப்பனிடப்படக் கூடாத குயவனுடைய மண்பாண்டத்தை உடைத்துப்போட்டவண்ணமாக நான் இந்த ஜனத்தையும் இந்த நகரத்தையும் உடைத்துப்போடுவேன்; புதைக்கிறதற்கு இடமில்லாததினால் தோப்பேத்திலே சவங்களைப் புதைப்பார்களென்று சேனைகளின் கர்த்தர் சொல்லுகிற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்களை நோக்கி: திரும்பச் செப்பனிடப்படக் கூடாத குயவனுடைய மண்பாண்டத்தை உடைத்துப்போட்டவண்ணமாக நான் இந்த ஜனத்தையும் இந்த நகரத்தையும் உடைத்துப்போடுவேன்; புதைக்கிறதற்கு இடமில்லாததினால் தோப்பேத்திலே சவங்களைப் புதைப்பார்களென்று சேனைகளின் கர்த்தர் சொல்லுகிற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வ்விதமாக நான் இந்த ஸ்தலத்துக்கும் இதின் குடிகளுக்கும் செய்து, இந்த நகரத்தைத் தோப்பேத்துக்குச் சரியாக்குவே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வ்விதமாக நான் இந்த ஸ்தலத்துக்கும் இதின் குடிகளுக்கும் செய்து, இந்த நகரத்தைத் தோப்பேத்துக்குச் சரியாக்குவே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ந்த வீடுகளின்மேல் வானத்தின் சகல சேனைக்கும் தூபங்காட்டி அந்நியதேவர்களுக்குப் பானபலிகளை வார்த்தார்களோ, அந்த வீடுகளாகிய எருசலேமின் வீடுகளும் யூதாவுடைய ராஜாவின் வீடுகளும் தோப்பேத் என்கிற ஸ்தலத்தைப்போல் தீட்டுப்பட்டவைகளாய் இருக்குமென்று கர்த்தர் சொல்லுகிறார் என்று சொல் என்ற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ந்த வீடுகளின்மேல் வானத்தின் சகல சேனைக்கும் தூபங்காட்டி அந்நியதேவர்களுக்குப் பானபலிகளை வார்த்தார்களோ, அந்த வீடுகளாகிய எருசலேமின் வீடுகளும் யூதாவுடைய ராஜாவின் வீடுகளும் தோப்பேத் என்கிற ஸ்தலத்தைப்போல் தீட்டுப்பட்டவைகளாய் இருக்குமென்று கர்த்தர் சொல்லுகிறார் என்று சொல் என்ற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ின்பு எரேமியா, கர்த்தர் தன்னைத் தீர்க்கதரிசனஞ்சொல்ல அனுப்பின தோப்பேத்திலிருத்து வந்து, கர்த்தருடைய ஆலயத்தின் பிராகாரத்திலே நின்றுகொண்டு, எல்லா ஜனங்களையும் பார்த்து: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ின்பு எரேமியா, கர்த்தர் தன்னைத் தீர்க்கதரிசனஞ்சொல்ல அனுப்பின தோப்பேத்திலிருத்து வந்து, கர்த்தருடைய ஆலயத்தின் பிராகாரத்திலே நின்றுகொண்டு, எல்லா ஜனங்களையும் பார்த்து: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தோ, நீங்கள் என் வார்த்தைகளைக் கேளாதபடிக்கு உங்கள் கழுத்தைக் கடினப்படுத்தினபடியினால் நான் இந்த நகரத்துக்கு விரோதமாய்ச் சொன்ன எல்லாத் தீங்கையும் இதின்மேலும் இதற்கடுத்த பட்டணங்களின்மேலும் வரப்பண்ணுவேன் என்று இஸ்ரவேலின் தேவனாகிய சேனைகளின் கர்த்தர் சொல்லுகிறார் என்ற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தோ, நீங்கள் என் வார்த்தைகளைக் கேளாதபடிக்கு உங்கள் கழுத்தைக் கடினப்படுத்தினபடியினால் நான் இந்த நகரத்துக்கு விரோதமாய்ச் சொன்ன எல்லாத் தீங்கையும் இதின்மேலும் இதற்கடுத்த பட்டணங்களின்மேலும் வரப்பண்ணுவேன் என்று இஸ்ரவேலின் தேவனாகிய சேனைகளின் கர்த்தர் சொல்லுகிறார் என்ற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67514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तू यह कहना, हे यहूदा के राजाओं और यरूशलेम के सब निवासियों, यहोवा का वचन सुनो। इस्राएल का परमेश्व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ेनाओं का यहोवा यों कहता है, इस स्थान पर मैं ऐसी विपत्ति डालने पर हूँ कि जो कोई उसका समाचार सुने, उ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र सन्नाटा छा जाए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क्योंकि यहां के लोगों ने मुझे त्याग दिया, और इस स्थान में दूसरे देवताओं के लिये जिन को न तो व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ानते हैं, और न उनके पुरखा वा यहूदा के पुराने राजा जानते थे धूप जलाया है और इस को पराया कर दिया है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और उन्होंने इस स्थान को निर्दोषों के लोहू से भर दिय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और बाल की पूजा के ऊंचे स्थानों को बना कर अपने लड़के-बालों को बाल के लिये होम कर दिया, यद्यपि मै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े कभी भी जिसकी आज्ञा नहीं दी, न उसकी चर्चा की और न वह कभी मेरे मन में आ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इस कारण यहोवा की यह वाणी है कि ऐसे दिन आते हैं कि यह स्थान फिर तोपेत वा हिन्नोमियों की तराई 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हलाएगा, वरन घात ही की तराई कहलाए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और मैं इस स्थान में यहूदा और यरूशलेम की युक्तियों को निष्फल कर दूंगा; और उन्हें उनके प्राणों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शत्रुओं के हाथ की तलवार चलवा कर गिरा दूंगा। उनकी लोथों को मैं आकाश के पक्षियों और भूमि के जीवजन्तुओ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ा आहार कर दूं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और मैं इस नगर को ऐसा उजाड़ दूंगा कि लोग इसे देख कर डरेंगे; जो कोई इसके पास से हो कर जाए वह इसक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ब विपत्तियों के कारण चकित होगा और घबराए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और घिर जाने और उस सकेती के समय जिस में उनके प्राण के शत्रु उन्हें डाल देंगे, मैं उन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बेटे-बेटियों का मांस उन्हें खिलाऊंगा और एक दूसरे का भी मांस खिलाऊं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तब तू उस सुराही को उन मनुष्यों के साम्हने तोड़ देना जो तेरे संग जाएंग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यहोवा ने यों कहा, तू जा कर कुम्हार से मिट्टी की बनाई हुई एक सुराही मोल ले, और प्रजा के कुछ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ुरनियों में से और याजकों में से भी कुछ प्राचीनों को साथ ले कर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हिन्नोमियों की तराई की ओर उस फाटक के निकट चला जा जहां ठीकरे फेंक दिए जाते हैं; और जो वचन मै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हूं, उसे वहां प्रचार कर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और उन से कहना, सेनाओं का यहोवा यों कहता है कि जिस प्रकार यह मिट्टी का बासन जो टूट गया कि फि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बनाया न जा सके, इसी प्रकार मैं इस देश के लोगों को और इस नगर को तोड़ डालूंगा। और तोपेत नाम तराई मे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इतनी कब्रें होंगी कि क़ब्र के लिये और स्थान न रहे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यहोवा की यह वाणी है कि मैं इस स्थान और इसके रहने वालों के साथ ऐसा ही काम करूंगा, मैं इस नगर क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9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तोपेत के समान बना दूं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9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और यरूशलेम के घर और यहूदा के राजाओं के भवन, जिनकी छतों पर आकाश की सारी सेना के लिये धूप जलाय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9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गया, और अन्य देवताओं के लिये तपावन दिया गया है, वे सब तोपेत के समान अशुद्ध हो जाएंग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9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तब यिर्मयाह तोपेत से लौटकर, जहां यहोवा ने उसे भविष्यद्वाणी करने को भेजा था, यहोवा के भवन के आंग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9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ें खड़ा हुआ, और सब लोगों से कहने लगा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9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इस्राएल का परमेश्वर सेनाओं का यहोवा यों कहता हे, देखो, सब गांवों समेत इस नगर पर वह सारी विपत्त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9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डालना चाहता हूँ जो मैं ने इस पर लाने को कहा है, क्योंकि उन्होंने हठ कर के मेरे वचन को नहीं मान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1">
  <a:themeElements>
    <a:clrScheme name="Theme8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2026-10-22T08:47:56Z</dcterms:created>
  <dcterms:modified xsi:type="dcterms:W3CDTF">2026-10-22T08:47:56Z</dcterms:modified>
  <dc:title>यिर्मयाह : 19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