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ாகப் பிரயாசப்பட்டது வீணாய்ப்போயிற்றோ என்று உங்களைக்குறித்துப் பயந்த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மும் சிறுபிள்ளைகளாயிருந்த காலத்தில் இவ்வுலகத்தின் வழிபாடுகளுக்கு அடிமைப்பட்டவர்களாயிரு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மும் சிறுபிள்ளைகளாயிருந்த காலத்தில் இவ்வுலகத்தின் வழிபாடுகளுக்கு அடிமைப்பட்டவர்களாயிருந்த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த்தியத்தைச் சொன்னதினாலே உங்களுக்குச் சத்துருவானேன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இனி நீ அடிமையாயிராமல் புத்திரனாயிருக்கிறாய்; நீ புத்திரனேயானால், கிறிஸ்துமூலமாய் தேவனுடைய சுதந்தரனாயுமிருக்கி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இனி நீ அடிமையாயிராமல் புத்திரனாயிருக்கிறாய்; நீ புத்திரனேயானால், கிறிஸ்துமூலமாய் தேவனுடைய சுதந்தரனாயுமிருக்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ை அறியாமலிருந்தபோது, சுபாவத்தின்படி தேவர்களல்லாதவர்களுக்கு அடிமைகளாயிருந்த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ட்களையும், மாதங்களையும், காலங்ளையும், வருஷங்களையும் பார்க்கிறீ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த்திற்குக் கீழ்ப்பட்டிருக்க விரும்புகிற நீங்கள் நியாயப்பிரமாணம் சொல்லுகிறதைக் கேட்கவில்லையா? இதை எனக்குச் சொல்ல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த்திற்குக் கீழ்ப்பட்டிருக்க விரும்புகிற நீங்கள் நியாயப்பிரமாணம் சொல்லுகிறதைக் கேட்கவில்லையா? இதை எனக்குச் சொல்ல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ான எருசலேமோ சுயாதீனமுள்ளவள், அவளே நம்மெல்லாருக்கும் தாயானவ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ோதரரே நாம் ஈசாக்கைப்போல வாக்குத்தத்தத்துப் பிள்ளைகளாயிருக்கிற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சகோதரரே, நாம் அடிமையானவளுக்குப் பிள்ளைகளாயிராமல், சுயாதீனமுள்ளவளுக்கே பிள்ளைகளாய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তোমাদের একথা বলতে চাইছি, - উত্তরাধিকারী যতদিন শিশু থাকে ততদিন তার সঙ্গে একজন দাসের কোন তফাত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 না; যদিও সেই শিশু সব কিছুর মালি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দের দেখে আমার ভয় হয় য়ে, তোমাদের মধ্যে হয়তো আমি বৃথাই পরিশ্রম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ারণ সে যত দিন শিশু অবস্থায় থাকে তাকে অভিভাবক এবং সংসার পরিচালকের কথা অনুযাযী চলতে হয়৷ সাবাল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ার জন্য য়ে বয়স তার পিতা নির্ধারণ করে দেন, সেই বয়সে পৌঁছলে সে স্বাধীন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ভাই ও বোনেরা, আমি তোমাদের মতো ছিলাম, তাই মিনতি করি তোমরা আমার মতো হও৷ তোমরা আমার সঙ্গ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ব্যবহার কর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থা আমাদের পক্ষে একইভাবে প্রয়োজ্য৷ আমরা যখন শিশুদের পর্য়ায়ে ছিলাম, তখন আমরা এই জগতের কতক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থমিক নিয়ম কানুনের অধীনে 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তো জান, আমি অসুস্থ ছিলাম বলে প্রথমেই তোমাদের কাছে সুসমাচার প্রচার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নিরুপিত সময়ে ঈশ্বর তাঁর পুত্রকে পাঠালেন৷ ঈশ্বরের পুত্র একজন স্ত্রীলোকের গর্ভজাত হ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র অধীনে জীবন কাটা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ও আমার অসুস্থতা তোমাদের সবার কাছে এক পরীক্ষাস্বরূপ হয়েছিল, তবু তোমরা এমনভাবে আমাকে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 য়েন আমি ঈশ্বর হতে আগত স্বর্গদূত, য়েন স্বয়ং যীশু খ্রী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তে তিনি বিধি-ব্যবস্থার অধীন সমস্ত লোকদের স্বাধীন করতে পারেন এবং য়েন আমরা সকলে তাঁর পুত্র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ীকৃতি প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খন তোমাদের সেই আনন্দ কোথায়? আমি তোমাদের সম্বন্ধে এই সাক্ষ্য দিতে পারি য়ে তখন সন্ভব হল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জন্য নিজের নিজের চোখ উপড়ে আমাকে দিতে দ্বিধা করত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সকলেই ঈশ্বরের সন্তান, সেইজন্যই তাঁর পুত্রের আত্মাকে তিনি তোমাদের অন্তরে পাঠিয়েছেন৷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ডেকে ওঠে, ‘পিতা, পিতা’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খন তোমাদের কাছে সত্য বলছি বলে কি আমি তোমাদের শত্রু হয়ে দাঁড়িয়েছ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তোমরা আগের মতো আর দাস নও কিন্তু ঈশ্বরের পুত্র; আর য়েহেতু তোমরা পুত্র তাই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 বিষয়গুলি তোমাদের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লোকরা তোমাদের প্রতি আগ্রহী হয়েছে, কিন্তু তা কোন ভাল উদ্দেশ্যে নয়৷ তারা তোমা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আলাদা করতে চায়, য়েন তোমরা তাদের প্রতি আগ্রহ প্রকাশ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তীতে যখন তোমরা ঈশ্বরকে জানতে না, তখন তোমরা য়ে সমস্ত দেবতার সেবা করতে, তারা ঈশ্বর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োমরা এখন সত্য ঈশ্বরকে জেনেছ অথবা এটা বলা ভাল য়ে ঈশ্বরই তোমাদের জেনেছেন৷ তাই পূর্ব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নিরর্থক ও দুর্বল নিয়ম-কানুন ছিল সেদিকে আবার কেন ফিরছ? তোমরা কি আবার ঐ সকলের দাস হতে চ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কেবল বিশেষ বিশেষ দিন, মাস, ঋতু ও বছর পালন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বশ্য আগ্রহ দেখানো ভাল কেবল যদি সত্ উদ্দেশ্যে তা করা হয়৷ আমি যখন তোমাদের মধ্যে উপস্থিত থ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তখনই নয় বরং সবসময়েই তা থাকা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 আমার প্রিয় সন্তানরা, তোমাদের জন্য আমি আর একবার প্রসব যন্ত্রণা ভোগ করছি৷ তোমাদের নিয়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যন্ত্রণা ভোগ করতেই হবে যতদিন পর্যন্ত না তোমরা খ্রীষ্টের মতো হয়ে ওঠ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খন তোমাদের কাছে য়েতে আমার খুব ইচ্ছা করছে, তাহলে ভিন্নভাবে এসব নিয়ে আলোচনা করতে পারতাম৷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 না তোমাদের নিয়ে আমি কি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াকে বলতো, তোমাদের মধ্যে কে মোশির বিধি-ব্যবস্থার অধীন থাকতে চায়? তোমরা কি জান না বিধি-ব্যব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ব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শাস্ত্র বলছে য়ে অব্রাহামের দুটি পুত্র ছিল, একটি পুত্রের মা ছিল দাসী স্ত্রী, অপর পুত্রের ম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ধীন স্ত্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াসী স্ত্রীর গর্ভে অব্রাহামের য়ে সন্তান জন্মেছিল তার জন্ম স্বাভাবিকভাবেই হয়েছিল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ধীন স্ত্রীর গর্ভে অব্রাহামের য়ে সন্তান জন্মেছিল, সে অব্রাহামের কাছে ঈশ্বরের প্রতিশ্রুতির ফ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বিষয়গুলি রূপকের মতো ব্যাখ্যা করা যায়৷ এই দুই মহিলা দুটি চুক্তির প্রতিনিধিত্ব করে,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য়েটা সীনয় পর্বত থেকে এসেছিল, সেটা একদল লোকের জন্ম দিয়েছিল দাসত্বের জন্যে৷ য়ে মাতা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গার, সে এই চুক্তির সঙ্গে তুলনী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হাগার হলেন আরবের সীনয় পর্বতের মতো৷ তিনি বর্তমান ইহুদীদের জেরুশালেমের প্রতিরূপ, কারণ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তার লোকদের সাথে দাসত্বের বন্ধনে বদ্ধ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স্বর্গীয় জেরুশালেম স্বাধীন মহিলা স্বরূপ৷ সেই জেরুশালেম আমাদের মাতৃস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ারণ শাস্ত্রে লেখা আছে:‘হে বন্ধ্যা নারী, তোমরা যাঁরা সন্তানের জন্ম দাও নি! তোমরা আনন্দ ক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ল্লসিত হও! তোমরা যাঁরা কখনই প্রসব যন্ত্রণা ভোগ কর নি; তোমরা উল্লাস কর, কারণ স্বামীর সহিত বস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র চাইতে নিঃসঙ্গ স্ত্রীর অনেক বেশী সন্তান হবে৷’যিশাইয় 54 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ার ভাই ও বোনেরা, তোমরাও সেই ইসহাকের মতো প্রতিশ্রুতির সন্ত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ঠিক এখনকার মতোই তখনও য়ে পুত্র স্বাভাবিকভাবে জন্মেছিল, সে অন্য পুত্রকে অর্থাত্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র শক্তিতে যার জন্ম হয়েছিল তাকে নির্য়াতন 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শাস্ত্র কি বলে? ‘দাসী স্ত্রী ও তার পুত্রকে তাড়িয়ে দাও!কারণ দাসীর পুত্র স্বাধীন স্ত্র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ের সাথে কিছুরই উত্তরাধিকারী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ই বলি আমার ভাই ও বোনেরা, আমরা সেই দাসীর সন্তান নই, আমরা স্বাধীন স্ত্রীর সন্ত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2026-10-21T08:33:28Z</dcterms:created>
  <dcterms:modified xsi:type="dcterms:W3CDTF">2026-10-21T08:33:28Z</dcterms:modified>
  <dc:title>গালাতীয়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