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நாமத்தைத் துதியுங்கள்; கர்த்தரின் ஊழியக்காரரே,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ீட்டிலும், நமது தேவனுடைய ஆலயப்பிராகாரங்களிலும் நிற்கிறவர்களே, கர்த்த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ல்லவர்; அவருடைய நாமத்தைக் கீர்த்தனம்பண்ணுங்கள்; அது இன்பமா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யாக்கோபைத் தமக்காகவும், இஸ்ரவேலைத் தமக்குச் சொந்தமாகவும் தெரிந்துகொண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பெரியவர் என்றும், நம்முடைய ஆண்டவர் எல்லா தேவர்களுக்கும் மேலானவர் என்றும் நான் அறி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த்திலும் பூமியிலும், சமுத்திரங்களிலும், எல்லா ஆழங்களிலும், கர்த்தர் தமக்குச் சித்தமானதையெல்லா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 காற்றைத் தமது பண்டசாலைகளிலிருந்து புறப்படப்பண்ண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 காற்றைத் தமது பண்டசாலைகளிலிருந்து புறப்பட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கிப்திலே மனுஷருடைய தலைப்பிள்ளைகளையும் மிருகத்தின் தலையீற்றுகளையும் அட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தேசமே, உன் நடுவில் பார்வோன்மேலும் அவனுடைய எல்லா ஊழியக்காரர்மேலும் அடையாளங்களையும் அற்புதங்களையும்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தேசமே, உன் நடுவில் பார்வோன்மேலும் அவனுடைய எல்லா ஊழியக்காரர்மேலும் அடையாளங்களையும் அற்புதங்களையும் அனுப்ப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நேகம் ஜாதிகளை அடித்து, பலத்த ராஜாக்களைக் கொன்ற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மோரியரின் ராஜாவாகிய சீகோனையும், பாசானின் ராஜாவாகிய ஓகையும், கானானின் சகல ராஜ்யங்களையும் அழ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மோரியரின் ராஜாவாகிய சீகோனையும், பாசானின் ராஜாவாகிய ஓகையும், கானானின் சகல ராஜ்யங்களையும் அழ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ைத் தம்முடைய ஜனமாகிய இஸ்ரவேலுக்குச் சுதந்தரமாகக் கொடு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நாமம் என்றென்றைக்குமுள்ளது; கர்த்தாவே, உம்முடைய பிரஸ்தாபம் தலைமுறை தலைமுறைக்கும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ின் நியாயத்தை விசாரித்து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ஞ்ஞானி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ஞ்ஞானி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ுக்கு வாயிருந்தும் பேசாது, அவைகளுக்குக் கண்களிருந்தும் காண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ுக்கு வாயிருந்தும் பேசாது, அவைகளுக்குக் கண்களிருந்தும் காண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ுக்குக் காதுகளிருந்தும் கேளாது அவைகளுடைய வாயிலே சுவாசம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ுக்குக் காதுகளிருந்தும் கேளாது அவைகளுடைய வாயிலே சுவாசம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ப் பண்ணுகிறவர்களும், அவைகளை நம்புகிறவர்கள் யாவரும் அவைகளைப்போல் இ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ப் பண்ணுகிறவர்களும், அவைகளை நம்புகிறவர்கள் யாவரும் அவைகளைப்போல் இ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குடும்பத்தாரே, கர்த்தரை ஸ்தோத்திரியுங்கள்; ஆரோன் குடும்பத்தாரே, கர்த்தரை ஸ்தோத்திர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 குடும்பத்தாரே, கர்த்தரை ஸ்தோத்திரியுங்கள்; கர்த்தருக்குப் பயந்தவர்களே கர்த்தரை ஸ்தோத்திர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ருசலேமில் வாசம்பண்ணுகிற கர்த்தருக்கு சீயோனிலிருந்து ஸ்தோத்திரமுண்டாவதாக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প্রভু নামের প্রশংসা কর! হে প্রভুর দাসগণ,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যারা প্রভুর মন্দিরে দাঁড়িয়ে আছো, আমাদের ঈশ্বরের মন্দিরের আঙিনায, তারা তা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র প্রশংসা কর, কারণ তিনি ভালো| তাঁর নামের প্রশংসা কর, কারণ তা অত্যন্ত মনোর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যাকোবকে মনোনীত করেছেন| ইস্রায়েল ঈশ্বরের অধিকার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জানি প্রভু মহান! আমাদের প্রভু সব দেবতাদের চেয়ে মহ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্বর্গে এবং পৃথিবীতে, সমুদ্র বা গভীর মহাসাগরে ঈশ্বর যা চান তাই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ই, সারা পৃথিবীতে মেঘ সৃষ্টি করেন| ঈশ্বরই বৃষ্টি এবং বিদ্য়ুত্‌ সৃষ্টি করেন এবং ঈশ্বরই বাত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মিশরবাসীদের প্রথম সন্তান এবং সেখানকার পশুদের প্রথম শাবককে ধ্বংস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, মিশরে অনেক চমত্কার ও অলৌকিক কাজ করেছিলেন| এমনকি ফরৌণ এবং তার আধিকারিকদের জন্যও ঈশ্বর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 ঘটিয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অনেক জাতিকে পরাজিত করেছিলেন| অনেক শক্তিশালী রাজাকে ঈশ্বর হত্য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মোরীয়দের রাজা সীহোনকে ঈশ্বর পরাজিত করেছিলেন| বাশনের রাজা ওগকে ঈশ্বর পরাজিত করেছিলেন| কনান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গুলিকে ঈশ্বর পরাস্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বং তাদের ভূখণ্ডগুলি প্রভু ইস্রায়েলকে দিয়েছেন| তাদের ভূখণ্ড প্রভু তাঁর লোকদের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পনার নাম চিরদিন ধরে বিখ্য়াত থাকবে! প্রভু মানুষ আপনাকে চিরকাল মন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জাতিগুলিকে শাস্তি দিয়েছিলেন| কিন্তু প্রভু তাঁর সেবকদের প্রতি সদয়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ন্যান্য লোকদের দেবতারা শুধুই সোনা ও রূপোর মূর্ত্তি| ওদের দেবতারা নিছকই মানুষের হাতের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মা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ই মূর্ত্তিগুলোর মুখ ছিলো কিন্তু কথা বলতে পারতো না| ওই মূর্ত্তিগুলোর চোখ ছিলো কিন্তু দেখতে পার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ওই মূর্ত্তিগুলোর কান ছিলো কিন্তু শুনতে পেতো না| ওই মূর্ত্তিগূলোর নাক ছিলো কিন্তু ঘ্রাণ ন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 লোকগুলো ওই মূর্ত্তিগুলো তৈরী করেছে তারাও ওই রকম হয়ে যাবে! কেন? কারণ ওরা বিশ্বাস কর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োই ওদের সাহায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ইস্রায়েলের পরিবারবর্গ, প্রভুর প্রশংসা কর! হে হারোণের পরিবার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ে লেবীয় পরিবার প্রভুর প্রশংসা কর! হে প্রভুর অনুগামীরা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িয়োন থেকে, তাঁর গৃহ জেরুশালেম থেকে, প্রভু প্রশংসা প্রাপ্ত হন|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2026-10-21T08:33:30Z</dcterms:created>
  <dcterms:modified xsi:type="dcterms:W3CDTF">2026-10-21T08:33:30Z</dcterms:modified>
  <dc:title>গীতসংহিতা : 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