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 நீ அப்பம் புசியாமலும், அங்கே தண்ணீர் குடியாமலும், நீ போனவழியாய்த் திரும்பிவராமலும் இரு என்று கர்த்தருடைய வார்த்தை எனக்கு உண்டாயிருக்கிறத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உம்மைப்போல நானும் தீர்க்கதரிசிதான்; அவன் அப்பம் புசித்துத் தண்ணீர் குடிக்க, நீ அவனைத் திருப்பி, உன் வீட்டுக்கு அழைத்துக் கொண்டுவா என்று ஒரு தூதன் கர்த்தருடைய வார்த்தையாக என்னோடே சொன்னான் என்று அவனிடத்தில் பொய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இவனோடே திரும்பிப் போய், இவன் வீட்டிலே அப்பம் புசித்துத் தண்ணீர் குட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ொபெயாம் தூபங்காட்ட பலிபீடத்தண்டையிலே நிற்கையில், இதோ, தேவனுடைய மனுஷன் ஒருவன் கர்த்தருடைய வார்த்தையின்படியே, யூதாவிலிருந்து பெத்தேலுக்கு வ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பலிபீடத்தை நோக்கி: பலிபீடமே பலிபீடமே, இதோ, தாவீதின் வம்சத்தில் யோசியா என்னும் பேருள்ள ஒரு குமாரன் பிறப்பான்; அவன் உன்மேல் தூபங்காட்டுகிற மேடைகளின் ஆசாரியர்களை உன்மேல் பலியிடுவான்; மனுஷரின் எலும்புகளும் உன்மேல் சுட்டெரிக்கப்படும் என்பதைக் கர்த்தர் உரைக்கிறார் என்று கர்த்தருடைய வார்த்தையைக் கூறி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ைய தினம் அவன் ஒரு அடையாளத்தையும் சொல்லி, இதோ, இந்தப் பலிபீடம் வெடித்து, அதின்மேலுள்ள சாம்பல் கொட்டுண்டுபோம்; கர்த்தர் உரைத்ததற்கு இதுவே அடையாள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ில் இருக்கிற அந்தப் பலிபீடத்திற்கு எதிராக தேவனுடைய மனுஷன் கூறின வார்த்தையை ராஜாவாகிய யெரொபெயாம் கேட்டபோது, அவனைப் பிடியுங்கள் என்று தன் கையைப் பலிபீடத்திலிருந்து நீட்டினான்; அவனுக்கு விரோதமாய் நீட்டின கை தன்னிடமாக முடக்கக் கூடாதபடிக்கு மரத்துப்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மனுஷன் கர்த்தருடைய வார்த்தையால் குறித்திருந்த அடையாளத்தின்படியே பலிபீடம் வெடித்து, சாம்பல் பலிபீடத்திலிருந்து கொட்டுண்ட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ா, தேவனுடைய மனுஷனுக்குப் பிரதியுத்தரமாக: நீ உன் தேவனாகிய கர்த்தருடைய சமுகத்தை நோக்கி வேண்டிக்கொண்டு, என் கை முன் போலிருக்கும்படிக்கு எனக்காக விண்ணப்பம்பண்ணவேண்டும் என்றான்; அப்பொழுது தேவனுடைய மனுஷன் கர்த்தருடைய சமுகத்தை நோக்கி வருந்தி விண்ணப்பம் செய்தான், ராஜாவின் கை முன்னிருந்தபடி சீர்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ந்தியில் உட்கார்ந்திருக்கிறபோது, அவனைத் திருப்பிக்கொண்டு வந்த தீர்க்கதரிசிக்குக் கர்த்தருடைய வார்த்தை உண்டானத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ராஜா தேவனுடைய மனுஷனை நோக்கி: நீ என்னோடேகூட வீட்டுக்கு வந்து இளைப்பாறு; உனக்கு வெகுமானம் தருவ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யூதாவிலிருந்து வந்த தேவனுடைய மனுஷனைப் பார்த்துச் சத்தமிட்டு, உன் தேவனாகிய கர்த்தர் உனக்குக் கற்பித்த கட்டளையை நீ கைக்கொள்ளாமல் கர்த்தருடைய வாக்கை மீற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ம் புசிக்கவும் தண்ணீர் குடிக்கவும் வேண்டாம் என்று அவர் விலக்கின ஸ்தலத்திற்கு நீ திரும்பி, அப்பம் புசித்துத் தண்ணீர் குடித்தபடியினால், உன்னுடைய பிரேதம் உன் பிதாக்களின் கல்லறையிலே சேருவதில்லை என்று கர்த்தர் சொல்லுகிறார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மனுஷன் ராஜாவை நோக்கி: நீர் எனக்கு உம்முடைய வீட்டில் பாதி கொடுத்தாலும், நான் உம்மோடே வருவதில்லை, இந்த ஸ்தலத்தில் அப்பம் புசிப்பதுமில்லை, தண்ணீர் குடிப்ப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ஜனபானம்பண்ணி முடிந்தபின்பு, அந்தத் தீர்க்கதரிசியைத் திருப்பிக்கொண்டுவந்தவன் அவனுக்குக் கழுதையின்மேல் சேணம்வைத்துக் கொடு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ஜனபானம்பண்ணி முடிந்தபின்பு, அந்தத் தீர்க்கதரிசியைத் திருப்பிக்கொண்டுவந்தவன் அவனுக்குக் கழுதையின்மேல் சேணம்வைத்துக் 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ற்பாடு வழியிலே ஒரு சிங்கம் அவனுக்கு எதிர்ப்பட்டு அவனைக் கொன்றுபோட்டது; அவன் பிரேதம் வழியிலே கிடந்தது; கழுதை அதினண்டையிலே நின்றது; சிங்கமும் பிரேதத் தண்டையிலே நின்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 நீ அப்பம் புசியாமலும், தண்ணீர் குடியாமலும், போனவழியாய்த் திரும்பாமலும் இருவென்று கர்த்தர் தம்முடைய வார்த்தையால் எனக்குக் கட்டளையிட்டிருக்கிறார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வழியே கடந்துவருகிற மனுஷர், வழியிலே கிடக்கிற பிரேதத்தையும், பிரேதத்தண்டையிலே நிற்கிற சிங்கத்தையும் கண்டு, கிழவனான தீர்க்கதரிசி குடியிருந்த பட்டணத்திலே வந்து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ெத்தேலுக்கு வந்தவழியாய்த் திரும்பாமல், வேறுவழியாய்ப் போய்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ெத்தேலுக்கு வந்தவழியாய்த் திரும்பாமல், வேறுவழியாய்ப் போய்வி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ழியிலிருந்து திரும்பப் பண்ணின தீர்க்கதரிசி அதைக் கேட்டபோது, அவன் கர்த்தருடைய வாக்கை மீறின தேவனுடைய மனுஷன் தான், கர்த்தர் அவனுக்குச் சொன்ன வார்த்தையின்படியே, கர்த்தர் அவனை ஒரு சிங்கத்திற்கு ஒப்புக்கொடுத்தார்; அது அவனை முறித்துக் கொன்றுபோட்டது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குமாரரை நோக்கி: எனக்குக் கழுதையின்மேல் சேணம்வைத்துக் கொடுங்கள் என்றான்; அவர்கள் சேணம் வைத்துக் கொடு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போய், வழியிலே கிடக்கிற அவன் பிரேதத்தையும், பிரேதத்தண்டையிலே கழுதையும் சிங்கமும் நிற்கிறதையும் கண்டான்; அந்தச் சிங்கம் பிரேதத்தைத் தின்னவுமில்லை, கழுதையை முறித்துப்போடவ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கிழவனான அந்தத் தீர்க்கதரிசி தேவனுடைய மனுஷனின் பிரேதத்தை எடுத்து, அதைக் கழுதையின்மேல் வைத்து, அதற்காகத் துக்கங்கொண்டாடவும் அதை அடக்கம்பண்ணவும், அதைத் தன் பட்டணத்திற்குக் கொண்டுவந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ரேதத்தைத் தன்னுடைய கல்லறையிலே வைத்தான். அவனுக்காக: ஐயோ, என் சகோதரனே என்று புலம்பி, துக்கங்கொண்டாட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ரேதத்தைத் தன்னுடைய கல்லறையிலே வைத்தான். அவனுக்காக: ஐயோ, என் சகோதரனே என்று புலம்பி, துக்கங்கொண்டாட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ை அடக்கம்பண்ணினபின்பு, அவன் தன் குமாரரை நோக்கி: நான் மரிக்கும்போது, தேவனுடைய மனுஷன் அடக்கம்பண்ணப்பட்ட கல்லறையிலே என்னையும் நீங்கள் அடக்கம்பண்ணி, அவன் எலும்புகளண்டையிலே என் எலும்புகளையும் வைய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பெத்தேலில் இருக்கிற பலிபீடத்திற்கும், சமாரியாவின் பட்டணங்களில் இருக்கிற மேடைகளாகிய சகல கோவில்களுக்கும் விரோதமாகக் கூறின கர்த்தருடைய வார்த்தை நிச்சயமாய் நிறைவேற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நடபடிக்குப்பின்பு, யெரொபெயாம் தன் பொல்லாத வழியைவிட்டுத் திரும்பாமல், மறுபடியும் ஜனத்தில் ஈனமானவர்களை மேடைகளின் ஆசாரியராக்கினான்; எவன் மேல் அவனுக்கு மனதிருந்ததோ அவனைப் பிரதிஷ்டைப்பண்ணினான்; அப்படிப்பட்டவர்கள் மேடைகளின் ஆசாரியரா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ரொபெயாமின் வீட்டாரை பூமியின்மேல் வைக்காமல் அதம்பண்ணி அழிக்கும்படியாக இந்தக் காரியம் அவர்களுக்குப் பாவமாயிற்ற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வனான ஒரு தீர்க்கதரிசி பெத்தேலிலே குடியிருந்தான்; அவன் குமாரர் வந்து தேவனுடைய மனுஷன் அன்றைய தினம் பெத்தேலிலே செய்த எல்லாச் செய்கைகளையும், அவன் ராஜாவோடே சொன்ன வார்த்தைகளையும் தங்கள் தகப்பனுக்கு அறிவ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தகப்பன்: அவன் எந்த வழி போனான் என்று அவர்களைக் கேட்டான். யூதாவிலிருந்து வந்த தேவனுடைய மனுஷன் போனவழி இன்னதென்று அவன் குமாரர் பார்த்திருந்தபடியால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ுமாரருடனே: கழுதையின்மேல் சேணம்வைத்துக் கொடுங்கள் என்றான்; அவர்கள் கழுதையின்மேல் சேணம்வைத்துக் கொடுத்தபின், அவன் அதின்மேல் ஏற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ைத் தொடர்ந்துபோய், ஒரு கர்வாலி மரத்தின்கீழ் உட்கார்ந்திருக்கிற அவனைக் கண்டு: யூதாவிலிருந்துவந்த தேவனுடைய மனுஷன் நீர்தானா என்று அவனைக் கேட்டதற்கு; அவன், நான் தான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ை நோக்கி: என்னோடே வீட்டுக்கு வந்து அப்பம் புசியும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உம்மோடே திரும்பவும் உம்மோடே உள்ளே போகவுமாட்டேன்; இந்த ஸ்தலத்திலே உம்மோடே நான் அப்பம் புசிக்கவும் தண்ணீர் குடிக்கவுமா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ারণ প্রভু আমায় নিষেধ করেছেন এবং বলেছেন, ‘তুমি য়ে রাস্তা দিয়ে যাবে সেই রাস্তা দিয়ে ফি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বৃদ্ধ ভাববাদী বললেন, “আমিও আপনারই মতো এক জন ভাববাদী|” উপরন্তু তিনি বানিয়ে বললেন, “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দূত এসে আমায় আপনাকে বাড়িতে নিয়ে গিয়ে আপনার পানাহারের ব্যবস্থা করতে বল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ঈশ্বর প্রেরিত সেই লোকটি বৃদ্ধ ভাববাদীর বাড়িতে গিয়ে তাঁর সঙ্গে পানাহার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্রভু যিহূদার ঈশ্বরের প্রেরিত এক জনকে বৈথেলে যাবার জন্য এবং বেদীর ওপরে পূজো করবার বিরুদ্ধ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ার জন্য ডেকে পাঠালেন| যখন সেই ভাববাদী বৈথেলে পৌঁছলেন তখন রাজা যারবিয়াম বেদীর সামনে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ূপধূনো দিচ্ছিলেন|তিনি গিয়ে ঐ য়জ্ঞবেদীকে সম্বোধন কর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দায়ূদের পরিবারে য়োশিয নামে এক বালক জন্মাবে| যাজকরা এখন য়জ্ঞবেদীতে পূজো দিচ্ছ, কিন্তু য়োশি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দিন এই সমস্ত যাজকদের য়জ্ঞবেদীর ওপরেই হত্যা করবে| এখন যাজকরা য়ে বেদীতে ধূপধূনো জ্বালাচ্ছ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তেই মানুষের হাড় পুড়িয়ে য়োশিয তা ব্যবহারের অয়োগ্য করে তু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সমস্ত ঘটনা য়ে সত্যি সত্যি ঘটতে চলেছে সে বিষয়ে ঈশ্বরের লোক উপস্থিত সবাইকে প্রমাণ দিল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আমি যা বললাম তা য়ে সত্যি সত্যি ঘটবে সে কথা প্রমাণের জন্য প্রভু আমাকে বলেছেন, ‘এই বে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ঙ্গে দু টুকরো হয়ে সমস্ত ছাই মাটিতে ছড়িয়ে পড়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জা যারবিয়াম ঈশ্বরের লোকের কাছ থেকে বৈথেলের বেদীর কথা শুনে বেদী থেকে হাত সরিয়ে নিয়ে সেই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িয়ে বলল, “ওকে গ্রেপ্তার করো|” কিন্তু একথা বলার সঙ্গে সঙ্গেই তার হাত পক্ষাঘাতগ্রস্ত হয়ে গেল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হাত নাড়াতে পা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কই সঙ্গে বেদীটি টুকরো টুকরো হয়ে ভেঙ্গে সমস্ত ছাই মাটিতে ছড়িয়ে পড়ল| এর থেকেই ঈশ্বর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র সত্যতা প্রমাণ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রাজা যারবিয়াম ঈশ্বরের লোককে বলল, “দয়া করে আপনার প্রভুর ঈশ্বরের কাছে আমার এই হাতটি আবার 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েবার জন্য প্রার্থনা করুন|”লোকটি তখন প্রভুর কাছে সেই প্রার্থনা করায রাজার হাত ঠিক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খন তাঁরা টেবিলে বসে খাওয়া-দাওয়া করছেন তখন প্রভু বৃদ্ধ ভাববাদীর সামনে আবির্ভূত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রাজা ঈশ্বর প্রেরিত সেই লোকটিকে বলল, “অনুগ্রহ করে আপনি আমার সঙ্গে বাড়িতে গিয়ে খাওয়া-দ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 চলুন| আমি আপনাকে একটি উপহার দি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বৃদ্ধ ভাববাদী যিহূদা থেকে আসা ঈশ্বরের লোকটিকে বললেন, “প্রভু বললেন আপনি প্রভুর নির্দেশ অম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পনাকে প্রভু এখানে কিছু খেতে বা পান করতে বারণ করেছিলেন, কিন্তু আপনি সেই নির্দেশ লঙঘন করে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াহার করলেন| শাস্তিস্বরূপ আপনার মৃত্যুর পর আপনার দেহ আপনার বংশের সমাধিস্থলে সমাধিস্থ হ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সেই লোকটি রাজাকে বলল, “তোমার অর্ধেক রাজত্ব আমাকে দিলেও আমি তোমার সঙ্গে যাবো না বা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পানাহার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ইতিমধ্যে ঈশ্বরের লোকটির পানাহার শেষ হলে বৃদ্ধ ভাববাদী তাঁর জন্য গাধায লাগাম ও জিন চড়িয়ে দ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েই ব্যক্তি রওন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থে এক সিংহের আক্রমণে ঈশ্বর প্রেরিত ব্যক্তির মৃত্যু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মাকে এখানে কিছু খেতে বা পান করতে বারণ করেছেন| প্রভু আমাকে আরো নির্দেশ দিয়েছেন য়ে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 দিয়ে আমি এখানে এসেছি, সেই রাস্তা দিয়ে য়েন না ফি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ছু পথচারী যাবার সময়ে পথে পড়ে থাকা সেই মৃতদেহটি আর তার পাশে দাঁড়িয়ে থাকা গাধা ও সিংহট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েল| তারা ফিরে এসে শহরে বৃদ্ধ ভাববাদীকে এই খবর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থা বলে তিনি বৈথেলে আসার সময় য়ে রাস্তা দিয়ে এসেছিলেন, সেটাতে না গিয়ে অন্য একটা রাস্তা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দিও বৃদ্ধ ভাববাদীর পাল্লায় পড়েই ঈশ্বরের পাঠানো এই ব্যক্তি ফিরে এসে খাওয়া-দাওয়া কর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দ্ধ ভাববাদী তারা যা বলল সব শুনলেন এবং বললেন, “প্রভুর আদেশ অমান্য করায প্রভু সিংহ পাঠিয়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নো ব্যক্তির জীবন নিলেন| প্রভু বলেছিলেন য়ে তিনি এরকম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 বলে তিনি তাঁর পুত্রদের গাধায জিন চাপাতে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গাধা নিয়ে বেরিয়ে সেই মৃতদেহের কাছ পৌঁছে দেখতে পেলেন য়ে গাধা আর সিংহ দুটোই সেখানে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 সিংহটা সেই দেহে মুখ দেয় নি, এমনকি গাধাটাকেও কিছু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ৃদ্ধ ভাববাদী শোকপ্রকাশ করবার জন্য ও কবর দেবার জন্য গাধায চাপিয়ে মৃতদেহটাকে শহরে নিয়ে চ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িনি সেই ব্যক্তিকে তাঁর নিজের পরিবারের সমাধিস্থলে কবর দিলেন| তারপর তিনি কাঁদতে কাঁদত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ভাই আমার, তোমার জন্য আমি দু:খি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িনি কবর দেওয়ার পর তাঁর পুত্রদের নির্দেশ দিলেন, “আমি মরলে আমাকেও এই কবরে ওঁর পাশে কবর দিস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ড় ক’খানাকে ওঁর পাশেই রাখি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ভু ওঁর মুখ দিয়ে য়ে কথা বলিযেছেন তা একদিন সত্যিই ঘটবে| বৈথেলের বেদী ও শমরিয়ায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স্থানে পূজা করার বিরুদ্ধে কথা বলার জন্য প্রভু ওঁকে ব্যবহার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রাজা যারবিয়ামের কোনোই পরিবর্তন হল না| সে আগের মতোই পাপাচরণ করে য়েতে লাগল| বিভিন্ন পরিবারগোষ্ঠ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যাজক বেছে নিয়ে তাদের দিয়ে উচ্চস্থানে সেবা করাতে লাগল| য়ে কেউ ইচ্ছা হলেই যাজক হয়ে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ই পাপের ফলেই তার সাম্রাজ্যের পতন হয় এবং তা ধ্বংসস্তূপে পরিণ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ৈথেল শহরে সে সময় একজন বৃদ্ধ ভাববাদী বাস করতেন| তাঁর ছেলেরা এসে তাঁকে বৈথেলের এই ঈশ্বর প্রের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র কার্য়কলাপের কথা জান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 বৃদ্ধ ভাববাদী সব শুনে জিজ্ঞেস করলেন, “তিনি কোন্ রাস্তা দিয়ে ফিরে গেলেন?” ছেলেরা তখন যিহূ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সা সেই ভাববাদী য়ে পথে ফিরে গিয়েছেন পিতাকে দেখ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ৃদ্ধ ভাববাদী তাঁর পুত্রদের তাঁর গাধায লাগাম লাগিয়ে দিতে বললেন এবং সেই গাধায চড়ে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ৃদ্ধ ভাববাদী ঈশ্বর প্রেরিত লোকটিকে খুঁজতে খুঁজতে অবশেষে দেখলেন একটা মস্ত বড় গাছের তলায়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 আছেন| তিনি প্রশ্ন করলেন, “আপনি কি ঈশ্বরের লোক যিনি যিহূদা থেকে এসেছেন?”ভাববাদী উত্তর 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হ্যা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বৃদ্ধ ভাববাদী বললেন, “দয়া করে আমার সঙ্গে বাড়িতে চলুন, কিছু মুখে 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ঈশ্বরের লোকটি এতে রাজি হলেন না| তিনি বললেন, “আমি আপনার সঙ্গে বাড়িতে য়েতে বা এখানে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াহার করতে পা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2026-10-20T09:55:47Z</dcterms:created>
  <dcterms:modified xsi:type="dcterms:W3CDTF">2026-10-20T09:55:47Z</dcterms:modified>
  <dc:title>১ রাজাবলি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