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தங்கள் சேனைகளையெல்லாம் ஆப்பெக்கிலே கூடிவரச்செய்தார்கள்; இஸ்ரவேலர் யெஸ்ரயேலிலிருக்கிற துரவண்டையிலே பாளயமிற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தங்கள் சேனைகளையெல்லாம் ஆப்பெக்கிலே கூடிவரச்செய்தார்கள்; இஸ்ரவேலர் யெஸ்ரயேலிலிருக்கிற துரவண்டையிலே பாளயமிற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ெலிஸ்தரின் அதிபதிகள் நூறும் ஆயிரமுமான சேர்வைகளோடே போனார்கள்; தாவீதும் அவன் மனுஷரும் ஆகீசோடே பின்தண்டிலே போ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ெலிஸ்தரின் அதிபதிகள் நூறும் ஆயிரமுமான சேர்வைகளோடே போனார்கள்; தாவீதும் அவன் மனுஷரும் ஆகீசோடே பின்தண்டிலே 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லிஸ்தரின் பிரபுக்கள்: இந்த எபிரெயர் என்னத்திற்கு என்றார்கள்; ஆகீஸ் அவர்களைப் பார்த்து: இஸ்ரவேலின் ராஜாவாகிய சவுலின் ஊழியக்காரனாயிருந்த இந்தத் தாவீது இத்தனை நாட்களும், இத்தனை வருஷங்களும் என்னோடு இருக்கவில்லையா? இவன் என்னிடத்தில் வந்து சேர்ந்த நாள் முதல் இந்நாள்வரைக்கும் ஒரு குற்றமும் நான் இவனில் கண்டுபிடிக்கவில்லை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லிஸ்தரின் பிரபுக்கள்: இந்த எபிரெயர் என்னத்திற்கு என்றார்கள்; ஆகீஸ் அவர்களைப் பார்த்து: இஸ்ரவேலின் ராஜாவாகிய சவுலின் ஊழியக்காரனாயிருந்த இந்தத் தாவீது இத்தனை நாட்களும், இத்தனை வருஷங்களும் என்னோடு இருக்கவில்லையா? இவன் என்னிடத்தில் வந்து சேர்ந்த நாள் முதல் இந்நாள்வரைக்கும் ஒரு குற்றமும் நான் இவனில் கண்டுபிடிக்கவில்லை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லிஸ்தரின் பிரபுக்கள்: இந்த எபிரெயர் என்னத்திற்கு என்றார்கள்; ஆகீஸ் அவர்களைப் பார்த்து: இஸ்ரவேலின் ராஜாவாகிய சவுலின் ஊழியக்காரனாயிருந்த இந்தத் தாவீது இத்தனை நாட்களும், இத்தனை வருஷங்களும் என்னோடு இருக்கவில்லையா? இவன் என்னிடத்தில் வந்து சேர்ந்த நாள் முதல் இந்நாள்வரைக்கும் ஒரு குற்றமும் நான் இவனில் கண்டுபிடிக்கவில்லை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னால் பெலிஸ்தரின் பிரபுக்கள் அவன்மேல் கடுங்கோபமாகி, அவனைப் பார்த்து: இந்த மனுஷன் நீர் குறித்த தன் இடத்திற்குத் திரும்பிபோகும்படிக்கு, அங்கே அவனை மறுபடியும் அனுப்பிவிடும்; யுத்தத்தில் இவன் நமக்குச் சத்துருவாயிராதபடிக்கு, இவன் நம்மோடுகூட யுத்தத்திற்கு வரவேண்டியதில்லை; இவன் எதினாலே தன் ஆண்டவனோடே ஒப்புரவாவான்? இந்த மனுஷருடைய தலைகளினால் அல்லவ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னால் பெலிஸ்தரின் பிரபுக்கள் அவன்மேல் கடுங்கோபமாகி, அவனைப் பார்த்து: இந்த மனுஷன் நீர் குறித்த தன் இடத்திற்குத் திரும்பிபோகும்படிக்கு, அங்கே அவனை மறுபடியும் அனுப்பிவிடும்; யுத்தத்தில் இவன் நமக்குச் சத்துருவாயிராதபடிக்கு, இவன் நம்மோடுகூட யுத்தத்திற்கு வரவேண்டியதில்லை; இவன் எதினாலே தன் ஆண்டவனோடே ஒப்புரவாவான்? இந்த மனுஷருடைய தலைகளினால் அல்லவ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னால் பெலிஸ்தரின் பிரபுக்கள் அவன்மேல் கடுங்கோபமாகி, அவனைப் பார்த்து: இந்த மனுஷன் நீர் குறித்த தன் இடத்திற்குத் திரும்பிபோகும்படிக்கு, அங்கே அவனை மறுபடியும் அனுப்பிவிடும்; யுத்தத்தில் இவன் நமக்குச் சத்துருவாயிராதபடிக்கு, இவன் நம்மோடுகூட யுத்தத்திற்கு வரவேண்டியதில்லை; இவன் எதினாலே தன் ஆண்டவனோடே ஒப்புரவாவான்? இந்த மனுஷருடைய தலைகளினால் அல்லவ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கொன்றது ஆயிரம், தாவீது கொன்றது பதினாயிரம் என்று இந்தத் தாவீதைக்குறித்து அல்லவோ ஆடிப்பாடிச் சொன்னார்கள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 தாவீதை அழைத்து: நீ உத்தமன் என்றும், நீ பாளயத்தில் என்னோடே போக்கும் வரத்துமாயிருக்கிறது என் பார்வைக்கு நல்லது என்றும், கர்த்தருடைய ஜீவனைக்கொண்டு சொல்லுகிறேன்; நீ என்னிடத்தில் வந்து சேர்ந்த நாள்முதல் இன்றையவரைக்கும் நான் உன்னில் ஒரு பொல்லாப்பும் காணவில்லை; ஆகிலும் பிரபுக்களின் பார்வைக்கு நீ பிரியமானவன் அல்ல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 தாவீதை அழைத்து: நீ உத்தமன் என்றும், நீ பாளயத்தில் என்னோடே போக்கும் வரத்துமாயிருக்கிறது என் பார்வைக்கு நல்லது என்றும், கர்த்தருடைய ஜீவனைக்கொண்டு சொல்லுகிறேன்; நீ என்னிடத்தில் வந்து சேர்ந்த நாள்முதல் இன்றையவரைக்கும் நான் உன்னில் ஒரு பொல்லாப்பும் காணவில்லை; ஆகிலும் பிரபுக்களின் பார்வைக்கு நீ பிரியமானவன் அல்ல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 தாவீதை அழைத்து: நீ உத்தமன் என்றும், நீ பாளயத்தில் என்னோடே போக்கும் வரத்துமாயிருக்கிறது என் பார்வைக்கு நல்லது என்றும், கர்த்தருடைய ஜீவனைக்கொண்டு சொல்லுகிறேன்; நீ என்னிடத்தில் வந்து சேர்ந்த நாள்முதல் இன்றையவரைக்கும் நான் உன்னில் ஒரு பொல்லாப்பும் காணவில்லை; ஆகிலும் பிரபுக்களின் பார்வைக்கு நீ பிரியமானவன் அ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 தாவீதை அழைத்து: நீ உத்தமன் என்றும், நீ பாளயத்தில் என்னோடே போக்கும் வரத்துமாயிருக்கிறது என் பார்வைக்கு நல்லது என்றும், கர்த்தருடைய ஜீவனைக்கொண்டு சொல்லுகிறேன்; நீ என்னிடத்தில் வந்து சேர்ந்த நாள்முதல் இன்றையவரைக்கும் நான் உன்னில் ஒரு பொல்லாப்பும் காணவில்லை; ஆகிலும் பிரபுக்களின் பார்வைக்கு நீ பிரியமானவன் அ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பெலிஸ்தருடைய பிரபுக்கள் உன்மேல் தாங்கல் அடையாதபடிக்கு, இப்போது சமாதானத்தோடே திரும்பிப் போய்விடு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ஆகீசை நோக்கி: ஏன்? நான் செய்தது என்ன? நான் வந்து, ராஜாவாகிய என் ஆண்டவனுடைய சத்துருக்களோடே யுத்தம்பண்ணாதபடிக்கு, நான் உம்மிடத்தில் வந்த நாள்முதற்கொண்டு இன்றையவரைக்கும் உமது அடியேனிடத்தில் கண்டுபிடித்தது என்ன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ஆகீசை நோக்கி: ஏன்? நான் செய்தது என்ன? நான் வந்து, ராஜாவாகிய என் ஆண்டவனுடைய சத்துருக்களோடே யுத்தம்பண்ணாதபடிக்கு, நான் உம்மிடத்தில் வந்த நாள்முதற்கொண்டு இன்றையவரைக்கும் உமது அடியேனிடத்தில் கண்டுபிடித்தது என்ன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ஆகீசை நோக்கி: ஏன்? நான் செய்தது என்ன? நான் வந்து, ராஜாவாகிய என் ஆண்டவனுடைய சத்துருக்களோடே யுத்தம்பண்ணாதபடிக்கு, நான் உம்மிடத்தில் வந்த நாள்முதற்கொண்டு இன்றையவரைக்கும் உமது அடியேனிடத்தில் கண்டுபிடித்தது என்ன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ீஸ் தாவீதுக்குப் பிரதியுத்தரமாக: அதை அறிவேன்; நீ தேவனுடைய தூதனைப்போல என் பார்வைக்குப் பிரியமானவன்; ஆனாலும் இவன் எங்களோடேகூட யுத்தத்திற்கு வரக் கூடாது என்று பெலிஸ்தரின் பிரபுக்கள் சொல்ல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ீஸ் தாவீதுக்குப் பிரதியுத்தரமாக: அதை அறிவேன்; நீ தேவனுடைய தூதனைப்போல என் பார்வைக்குப் பிரியமானவன்; ஆனாலும் இவன் எங்களோடேகூட யுத்தத்திற்கு வரக் கூடாது என்று பெலிஸ்தரின் பிரபுக்கள் சொல்ல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 நாளை அதிகாலையில் உன்னோடே வந்த உன் ஆண்டவனுடைய வேலைக்காரரைக் கூட்டிகொண்டு, விடியற்காலத்திலே வெளிச்சமாகிறபோது, புறப்பட்டுப்போ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தாவீது அதிகாலையில் தன் மனுஷரைக் கூட்டிக்கொண்டு, பொழுதுவிடிகிற நேரத்திலே, பெலிஸ்தரின் தேசத்திற்குத் திரும்பிப்போகப் புறப்பட்டான்; பெலிஸ்தரோவெனில் யெஸ்ரயேலுக்குப் 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தாவீது அதிகாலையில் தன் மனுஷரைக் கூட்டிக்கொண்டு, பொழுதுவிடிகிற நேரத்திலே, பெலிஸ்தரின் தேசத்திற்குத் திரும்பிப்போகப் புறப்பட்டான்; பெலிஸ்தரோவெனில் யெஸ்ரயேலுக்குப் 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લિસ્તીઓએ પોતાનું સમગ્ર લશ્કર અફેક આગળ ભેગું કર્યું, અને ઇસ્રાએલીઓએ યિઝએલમાં આવેલા ઝરણાં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ાવણી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યારે પલિસ્તીઓ અને તેઓના સરદારો પોતાની સો સો અને હજાર હજારની પલટણો લઈને કૂચ કરતા હતા ત્યારે દાઉ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ા માંણસો આખીશ રાજાની સાથે લશ્કરના પાછલા ભાગે કૂચ ક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પલિસ્તી સેનાપતિઓએ પૂછયું. “આ યહૂદાના લોકો અહીં શું કરે છે?”રાજા આખીશે કહ્યું. “આ દાઉદ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ઇસ્રાએલના રાજા શાઉલનો અમલદાર હતો. તેણે શાઉલને છોડ્યો ત્યારથી અને માંરી સૅંથે જોડાયા પદ્ધી લાંબ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ય દરમ્યાન તેનામાં મને કોઇ દોષ દેખા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લિસ્તી સેનાપતિઓએ રોષે ભરાઈને કહ્યું, “તમે એને જે શહેર આપ્યું હતું, ત્યાં એને પાછો મોકલો, એ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દ્ધમાં આપણી સાથે આવવા દેતા નહિ. કારણ, યદ્ધ દરમ્યાન એ આપણને કદાચ દગો દે. તે કદાચ તેના પોતાના ધણ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સન્ન કરવા આપણા મૅંણસોને માંરી નાખ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 જ દાઉદ છે જેને વિષે એ લોકો નાચતાં નાચતાં ગાતા હતા:શાઉલે હજારોનો સંહાર કર્યોપણ દાઉદે તો લાખો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ખીશે દાઉદને તેડાવ્યા બાદ કહ્યું, “હું તમને યહોવાના નામે કહું છું કે તું મને વફાદાર છે. તને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નામાં નોકરીમાં રાખવા મને પ્રસન્નતા થશે. જ્યારથી તું માંરી સૅંથે જોડાયો છે, મને તારામાં કોઇ દો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ખાયો નથી. તું એક સારો અને બહાદુર મૅંણસ છે. હું માંનું છું કે તારે અમાંરી સૅંથે આવવું જોઈએ.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લદારો તને માંન્ય રાખ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ાંટે તું શાંતિથી પાછો જા, અને પલિસ્તી સેનાપતિઓને ખોટું લાગે એવું કશું કર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ાઉદે આખીશને પૂછયું, “ઓ માંરા માંલિક માંરા રાજા, મેં શું કર્યું છે? હું જ્યારથી આપની પાસે આ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, માંરામાં શું ખરાબ બાબત તમને મળી છે? રાજાના દુશ્મનોની વિરુદ્ધ મને જોડાવા દેવાને બદલે તમે મને ક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ો જવા કહી રહ્યાં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ણ આખીશે કહ્યું, “માંરી નજરમાં તું દેવે મોકલેલા દૂત જેવો છે, હું જાણું છું કે તું સારો મૅંણસ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પલિસ્તી સૈનિકના સેનાપતિઓ કહે છે ‘દાઉદ આપણી સાથે યદ્ધમાં ન આવવો જોઈએ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ંટે સવારમાં વહેલા તારા માણસો સાથે તારી જગાએ પાછો નીકળી જજ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થી આગલે દિવસે દાઉદ અને તેના મૅંણસો તેમના રસ્તે પલિસ્તીઓની ભૂમિમાં પાછા ફરવા નીકળી પડ્ય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લિસ્તીઓ યિઝએલ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2026-10-21T08:47:40Z</dcterms:created>
  <dcterms:modified xsi:type="dcterms:W3CDTF">2026-10-21T08:47:40Z</dcterms:modified>
  <dc:title>૧ શમૂએલ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