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் யூதா தேசத்தில் ராஜாவாக நியமித்த யோயாக்கீமுடைய குமாரனாகிய கோனியாவின் பட்டத்துக்கு யோசியாவின் குமாரனாகிய சிதேக்கியா வந்து அரசாண்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் யூதா தேசத்தில் ராஜாவாக நியமித்த யோயாக்கீமுடைய குமாரனாகிய கோனியாவின் பட்டத்துக்கு யோசியாவின் குமாரனாகிய சிதேக்கியா வந்து அரசாண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ரேமியா தீர்க்கதரிசியைக்கொண்டு சொன்ன வார்த்தைகளுக்கு அவனாகிலும், அவனுடைய ஊழியக்காரராகிலும், தேசத்தின் ஜனங்களாகிலும் செவிகொடுக்க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ரேமியா தீர்க்கதரிசியைக்கொண்டு சொன்ன வார்த்தைகளுக்கு அவனாகிலும், அவனுடைய ஊழியக்காரராகிலும், தேசத்தின் ஜனங்களாகிலும் செவிகொடுக்க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தேக்கியா ராஜாவோவெனில், செலேமியாவின் குமாரனாகிய யூகாலையும், மாசெயாவின் குமாரனாகிய செப்பனியா என்னும் ஆசாரியனையும் எரேமியா தீர்க்கதரிசியினிடத்தில் அனுப்பி: நீ நம்முடைய தேவனாகிய கர்த்தரை நோக்கி எங்களுக்காக விண்ணப்பம்பண்ணவேண்டும் என்று சொல்லச் சொன்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தேக்கியா ராஜாவோவெனில், செலேமியாவின் குமாரனாகிய யூகாலையும், மாசெயாவின் குமாரனாகிய செப்பனியா என்னும் ஆசாரியனையும் எரேமியா தீர்க்கதரிசியினிடத்தில் அனுப்பி: நீ நம்முடைய தேவனாகிய கர்த்தரை நோக்கி எங்களுக்காக விண்ணப்பம்பண்ணவேண்டும் என்று சொல்லச் சொன்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ரேமியா ஜனத்தின் நடுவே வரத்தும் போக்குமாயிருந்தான்; அவனை அவர்கள் காவல் வீட்டில் இன்னும் போடவ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ார்வோனின் சேனையோவென்றால், எகிப்திலிருந்து புறப்பட்டது; எருசலேமை முற்றிக்கைபோட்ட கல்தேயர் அவர்களுடைய செய்தியைக்கேட்டு, எருசலேமைவிட்டு நீங்கிப்போ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ார்வோனின் சேனையோவென்றால், எகிப்திலிருந்து புறப்பட்டது; எருசலேமை முற்றிக்கைபோட்ட கல்தேயர் அவர்களுடைய செய்தியைக்கேட்டு, எருசலேமைவிட்டு நீங்கிப்போ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எரேமியா தீர்க்கதரிசிக்குக் கர்த்தருடைய வார்த்தை உண்டாகி, அவர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தேவனாகிய கர்த்தர் உரைக்கிறது என்னவென்றால், என்னிடத்தில் விசாரிக்கும்படி உங்களை என்னிடத்திற்கு அனுப்பின யூதாவின் ராஜாவை நீங்கள் நோக்கி: இதோ, உங்களுக்கு ஒத்தாசையாகப் புறப்பட்ட பார்வோனின் சேனை தன் தேசமாகிய எகிப்துக்குத் திரும்பிப்போ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தேவனாகிய கர்த்தர் உரைக்கிறது என்னவென்றால், என்னிடத்தில் விசாரிக்கும்படி உங்களை என்னிடத்திற்கு அனுப்பின யூதாவின் ராஜாவை நீங்கள் நோக்கி: இதோ, உங்களுக்கு ஒத்தாசையாகப் புறப்பட்ட பார்வோனின் சேனை தன் தேசமாகிய எகிப்துக்குத் திரும்பிப்போ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தேவனாகிய கர்த்தர் உரைக்கிறது என்னவென்றால், என்னிடத்தில் விசாரிக்கும்படி உங்களை என்னிடத்திற்கு அனுப்பின யூதாவின் ராஜாவை நீங்கள் நோக்கி: இதோ, உங்களுக்கு ஒத்தாசையாகப் புறப்பட்ட பார்வோனின் சேனை தன் தேசமாகிய எகிப்துக்குத் திரும்பிப்போ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ல்தேயரோவென்றால், திரும்பி வந்து இந்த நகரத்துக்கு விரோதமாக யுத்தம்பண்ணி, அதைப் பிடித்து, அக்கினியால் சுட்டெரிப்ப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ல்தேயர் நம்மைவிட்டு நிச்சயமாய்ப் போய்விடுவார்களென்று சொல்லி, நீங்கள் மோசம்போகாதிருங்கள், அவர்கள் போவத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ல்தேயர் நம்மைவிட்டு நிச்சயமாய்ப் போய்விடுவார்களென்று சொல்லி, நீங்கள் மோசம்போகாதிருங்கள், அவர்கள் போவத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ோடே யுத்தம்பண்ணுகிற கல்தேயருடைய சேனையையெல்லாம் நீங்கள் முறிய அடித்தாலும், மீந்தவர்கள் எல்லாரும் காயம்பட்டவர்களாயிருந்தாலும், அவர்கள் தங்கள் கூடாரங்களிலிருந்து எழும்பி, இந்த நகரத்தை அக்கினியால் சுட்டெரிப்பார்களென்று கர்த்தர் உரைக்கிறார் என்று சொல்லுங்கள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ோடே யுத்தம்பண்ணுகிற கல்தேயருடைய சேனையையெல்லாம் நீங்கள் முறிய அடித்தாலும், மீந்தவர்கள் எல்லாரும் காயம்பட்டவர்களாயிருந்தாலும், அவர்கள் தங்கள் கூடாரங்களிலிருந்து எழும்பி, இந்த நகரத்தை அக்கினியால் சுட்டெரிப்பார்களென்று கர்த்தர் உரைக்கிறார் என்று சொல்லுங்கள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ர்வோனின் சேனை வருகிறதென்று, கல்தேயருடைய சேனை எருசலேமைவிட்டுப் போனபோ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ரேமியா அவ்விடத்தைவிட்டு, ஜனத்தின் நடுவே ஜாடையாய் விலகி, பென்யமீன் தேசத்துக்குப் போக மனதாய் எருசலேமிலிருந்து புறப்பட்டுப்போ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ரேமியா அவ்விடத்தைவிட்டு, ஜனத்தின் நடுவே ஜாடையாய் விலகி, பென்யமீன் தேசத்துக்குப் போக மனதாய் எருசலேமிலிருந்து புறப்பட்டுப்போ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பென்யமீன் வாசலில் வந்தபோது, காவற்சேர்வையின் அதிபதியாகிய யெரியா என்னும் நாமமுள்ள ஒருவன் அங்கே இருந்தான்; அவன் அனனியாவின் குமாரனாகிய செலேமியாவின் மகன்; அவன்: நீ கல்தேயரைச் சேரப்போகிறவன் என்று சொல்லி, எரேமியா தீர்க்கதரிசியைப் பிடி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பென்யமீன் வாசலில் வந்தபோது, காவற்சேர்வையின் அதிபதியாகிய யெரியா என்னும் நாமமுள்ள ஒருவன் அங்கே இருந்தான்; அவன் அனனியாவின் குமாரனாகிய செலேமியாவின் மகன்; அவன்: நீ கல்தேயரைச் சேரப்போகிறவன் என்று சொல்லி, எரேமியா தீர்க்கதரிசியைப் பிடித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எரேமியா: அது பொய், நான் கல்தேயரைச் சேரப்போகிறவனல்ல என்றான்; ஆனாலும் யெரியா எரேமியாவின்சொல்லைக் கேளாமல், அவனைப் பிடித்து, பிரபுக்களிடத்தில் கொண்டுபோ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எரேமியா: அது பொய், நான் கல்தேயரைச் சேரப்போகிறவனல்ல என்றான்; ஆனாலும் யெரியா எரேமியாவின்சொல்லைக் கேளாமல், அவனைப் பிடித்து, பிரபுக்களிடத்தில் கொண்டுபோ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பிரபுக்கள்: எரேமியாவின்பேரில் கடுங்கோபங்கொண்டு, அவனை அடித்து, அவனைச் சம்பிரதியாகிய யோனத்தானுடைய வீட்டில் காவற்படுத்தினார்கள்; அவர்கள் அதைக் காவற் கூடமாக்கியிரு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பிரபுக்கள்: எரேமியாவின்பேரில் கடுங்கோபங்கொண்டு, அவனை அடித்து, அவனைச் சம்பிரதியாகிய யோனத்தானுடைய வீட்டில் காவற்படுத்தினார்கள்; அவர்கள் அதைக் காவற் கூடமாக்கியிரு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எரேமியா காவற்கிடங்கின் நிலவறைகளில் பிரவேசித்து, அங்கே அநேகநாள் இரு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எரேமியா காவற்கிடங்கின் நிலவறைகளில் பிரவேசித்து, அங்கே அநேகநாள் இரு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சிதேக்கியா ராஜா அவனை அழைத்தனுப்பி: கர்த்தரால் ஒரு வார்த்தை உண்டோ என்று ராஜா அவனைத் தன் வீட்டிலே இரகசியமாய்க் கேட்டான். அதற்கு எரேமியா: உண்டு, பாபிலோன் ராஜாவின் கையில் ஒப்புக்கொடுக்கப்படுவீர் என்று சொன்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சிதேக்கியா ராஜா அவனை அழைத்தனுப்பி: கர்த்தரால் ஒரு வார்த்தை உண்டோ என்று ராஜா அவனைத் தன் வீட்டிலே இரகசியமாய்க் கேட்டான். அதற்கு எரேமியா: உண்டு, பாபிலோன் ராஜாவின் கையில் ஒப்புக்கொடுக்கப்படுவீர் என்று சொன்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னும் எரேமியா, சிதேக்கியா ராஜாவை நோக்கி: நீங்கள் என்னைக் காவல் வீட்டிலே அடைப்பதற்கு, நான் உமக்கும் உம்முடைய ஊழியக்காரருக்கும் இந்த ஜனத்துக்கும் விரோதமாக என்ன குற்றஞ்செய்தேன்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னும் எரேமியா, சிதேக்கியா ராஜாவை நோக்கி: நீங்கள் என்னைக் காவல் வீட்டிலே அடைப்பதற்கு, நான் உமக்கும் உம்முடைய ஊழியக்காரருக்கும் இந்த ஜனத்துக்கும் விரோதமாக என்ன குற்றஞ்செய்தேன்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பிலோன் ராஜா உங்களுக்கும் இந்தத் தேசத்துக்கும் விரோதமாக வருவதில்லையென்று உங்களுக்குத் தீர்க்கதரிசனம் சொன்ன உங்களுடைய தீர்க்கதரிசிகள் எங்கே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ோதும் ராஜாவாகிய என் ஆண்டவனே, எனக்குச் செவிகொடுத்து, என் விண்ணப்பத்துக்குத் தயைசெய்து, என்னைச் சம்பிரதியாகிய யோனத்தானுடைய வீட்டிற்குத் திரும்ப அனுப்பவேண்டாம்; அனுப்பினால் நான் அங்கே செத்துப்போவேன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ோதும் ராஜாவாகிய என் ஆண்டவனே, எனக்குச் செவிகொடுத்து, என் விண்ணப்பத்துக்குத் தயைசெய்து, என்னைச் சம்பிரதியாகிய யோனத்தானுடைய வீட்டிற்குத் திரும்ப அனுப்பவேண்டாம்; அனுப்பினால் நான் அங்கே செத்துப்போவேன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ரேமியாவைக் காவற்சாலையின் முற்றத்திலே காக்கவும், நகரத்திலே அப்பமிருக்குமட்டும் அப்பஞ்சுடுகிறவர்களின் வீதியிலே தினம் ஒரு அப்பத்தை அவனுக்கு வாங்கிக் கொடுக்கவும் கட்டளையிட்டான்; அப்படியே எரேமியா காவற்சாலையின் முற்றத்திலே இருந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ரேமியாவைக் காவற்சாலையின் முற்றத்திலே காக்கவும், நகரத்திலே அப்பமிருக்குமட்டும் அப்பஞ்சுடுகிறவர்களின் வீதியிலே தினம் ஒரு அப்பத்தை அவனுக்கு வாங்கிக் கொடுக்கவும் கட்டளையிட்டான்; அப்படியே எரேமியா காவற்சாலையின் முற்றத்திலே இருந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ரேமியாவைக் காவற்சாலையின் முற்றத்திலே காக்கவும், நகரத்திலே அப்பமிருக்குமட்டும் அப்பஞ்சுடுகிறவர்களின் வீதியிலே தினம் ஒரு அப்பத்தை அவனுக்கு வாங்கிக் கொடுக்கவும் கட்டளையிட்டான்; அப்படியே எரேமியா காவற்சாலையின் முற்றத்திலே இ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1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బబులోనురాజైన నెబుకద్రెజరు యూదా దేశములో రాజుగా నియమించిన యోషీయా కుమారుడగు సిద్కియా యెహోయాకీ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డైన కొన్యాకు ప్రతిగా రాజ్యముచేయ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తడైనను అతని సేవకులైనను దేశప్రజలైనను యెహోవా ప్రవక్తయైన యిర్మీయాచేత సెలవిచ్చిన మాట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క్ష్యపెట్ట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రాజైన సిద్కియా షెలెమ్యా కుమారుడైన యెహు కలును యాజకుడైన మయశేయా కుమారుడగు జెఫన్యాను ప్రవక్తయ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యొద్దకు పంపిదయచేసి మన దేవు డైన యెహోవాకు ప్రార్థన చేయుమని మనవి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ప్పటికి వారు యిర్మీయాను చెరసాలలో నుంచియుండ లేదు; అతడు ప్రజలమధ్య సంచరించ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ఫరో దండు ఐగుప్తులోనుండి బయలుదేరగా యెరూషలేమును ముట్టడివేయుచున్న కల్దీయులు సమాచారము విని యెరూ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ము దగ్గరనుండి బయలుదేర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అప్పుడు యెహోవా వాక్కు ప్రవక్తయైన యిర్మీయాకు 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ఇశ్రాయేలు దేవుడగు యెహోవా ఆజ్ఞ ఇచ్చునదేమనగానాయొద్ద విచారించుడని నిన్ను నా యొద్దకు పంపిన యూదారాజు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 వీలాగు చెప్పవలెనుమీకు సహాయము చేయుటకై బయలుదేరి వచ్చు చున్న ఫరోదండు తమ స్వదేశమైన ఐగుప్తులో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రిగి వెళ్ల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కల్దీయులు తిరిగి వచ్చి యీ పట్టణముమీద యుద్ధముచేసి దాని పట్టుకొని అగ్ని చేత కాల్చి వ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యెహోవా ఈ మాట సెలవిచ్చుచున్నాడుకల్దీ యులు నిశ్చయముగా మాయొద్దనుండి వెళ్లెదరనుకొని మిమ్మును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ోసపుచ్చుకొనకుడి, వారు వెళ్లనే వెళ్ల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ీతో యుద్ధముచేయు కల్దీయుల దండువారినందరిని మీరు హతముచేసి వారిలో గాయపడిన వారిని మాత్రమ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గిలించినను వారే తమ గుడారములలోనుండి వచ్చి యీ పట్టణమును అగ్నితో కాల్చివ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ఫరో దండునకు భయపడి కల్దీయుల దండు యెరూష లేము ఎదుటనుండి వెళ్లిపో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యిర్మీయా బెన్యామీను దేశములో తనవారియొద్ద భాగము తీసికొనుటకై యెరూష లేమునుండి బయలుదేరి అక్కడ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యెను. అతడు బెన్యామీను గుమ్మమునొద్దకు రా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ఇరీయా అను కావలివారి అధిపతి అక్కడ నుండెను. అతడు హనన్యా కుమారుడైన షెలెమ్యా కుమారుడు.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క్తయైన యిర్మీయాను పట్టుకొనినీవు కల్దీయులలో చేరబోవు చున్నావన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యిర్మీయా అది అబద్దము, నేను కల్దీయులలో చేరబోవుటలేదనెను. అయితే అతడు యిర్మీయామాట నమ్మనందున ఇరీయ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ను పట్టు కొని అధిపతులయొద్దకు తీసికొని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అధిపతులు యిర్మీయామీద కోపపడి అతని కొట్టి, తాము బందీగృహ ముగా చేసియున్న లేఖికుడైన యోనాతాను ఇంటి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వేయ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యిర్మీయా చెరసాల గోతిలో వేయబడి అక్కడ అనేక దినములు ఉండెను; పిమ్మట రాజైన సిద్కియా అతని రప్పించ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ర్తమానము పంప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అతని తన యింటికి పిలిపించియెహోవాయొద్దనుండి ఏ మాటై నను వచ్చెనా అని యడుగగా యిర్మీయా--నీవు బబుల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ుచేతికి అప్పగింపబడెదవను మాటవచ్చె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మరియు యిర్మీయా రాజైన సిద్కియాతో ఇట్లనెనునేను నీకైనను నీ సేవకులకైనను ఈ ప్రజలకైనను ఏ పాప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నందున నన్ను చెరసాలలో వేసితివ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బబులోను రాజు మీమీది కైనను ఈ దేశముమీదికైనను రాడని మీకు ప్రకటించిన మీ ప్రవక్తలు ఎక్కడనున్నా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రాజా, నా యేలిన వాడా, చిత్తగించి వినుము, చిత్తగించి నా మనవి నీ సన్ని ధికి రానిమ్ము, నేను అక్క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ని పోకుండునట్లు లేఖికుడైన యెనాతాను ఇంటికి నన్ను మరల పంప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కాబట్టి రాజైన సిద్కియా సెలవియ్యగా బంటులు బందీగృహ శాలలో యిర్మీయాను వేసి, పట్టణములో రొట్టెలున్నం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రకు రొట్టెలు కాల్చువారి వీధిలోనుండి అనుదినము ఒక రొట్టె అతనికిచ్చుచు వచ్చిరి; ఇట్లు జరుగగా యిర్మీయ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ందీగృహశాలలో నివస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2026-10-20T02:55:00Z</dcterms:created>
  <dcterms:modified xsi:type="dcterms:W3CDTF">2026-10-20T02:55:00Z</dcterms:modified>
  <dc:title>యిర్మీయా : 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