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99.xml" ContentType="application/vnd.openxmlformats-officedocument.presentationml.notesSlide+xml"/>
  <Override PartName="/ppt/slides/slide100.xml" ContentType="application/vnd.openxmlformats-officedocument.presentationml.slide+xml"/>
  <Override PartName="/ppt/notesSlides/notesSlide100.xml" ContentType="application/vnd.openxmlformats-officedocument.presentationml.notesSlide+xml"/>
  <Override PartName="/ppt/slides/slide101.xml" ContentType="application/vnd.openxmlformats-officedocument.presentationml.slide+xml"/>
  <Override PartName="/ppt/notesSlides/notesSlide10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presProps" Target="presProps.xml"/>
  <Relationship Id="rId105" Type="http://schemas.openxmlformats.org/officeDocument/2006/relationships/viewProps" Target="viewProps.xml"/>
  <Relationship Id="rId10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வர் பேதுருவையும் யோவானையும் அழைத்து: நாம் பஸ்காவைப் புசிக்கும்படிக்கு நீங்கள் போய், அதை நமக்கு ஆயத்தம் பண்ணுங்கள் என்றார்.]]></a:t>
            </a:r>
          </a:p>
        </p:txBody>
      </p:sp>
    </p:spTree>
  </p:cSld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0. அதற்கு அவர்களெல்லாரும்: அப்படியானால், நீ தேவனுடைய குமாரனா என்று கேட்டார்கள்; அதற்கு அவர்: நீங்கள் சொல்லுகிறபடியே நான் அவர்தான் என்றார்.]]></a:t>
            </a:r>
          </a:p>
        </p:txBody>
      </p:sp>
    </p:spTree>
  </p:cSld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1. அப்பொழுது அவர்கள்: இனி வேறுசாட்சி நமக்கு வேண்டுவதென்ன? நாமே இவனுடைய வாயினாலே கேட்டோமே என்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ர்கள்: நாங்கள் அதை எங்கே ஆயத்தம்பண்ணும்படி சித்தமாயிருக்கிறீர் என்று கேட்ட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ர்: நீங்கள் நகரத்தில் பிரவேசிக்கும்போது, தண்ணீர்க்குடம் சுமந்துவருகிற ஒரு மனுஷன் உங்களுக்கு எதிர்ப்படுவான்; நீங்கள் அவனுக்குப் பின்சென்று, அவன் போகும் வீட்டிற்குள் நீங்களும் போய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ர்: நீங்கள் நகரத்தில் பிரவேசிக்கும்போது, தண்ணீர்க்குடம் சுமந்துவருகிற ஒரு மனுஷன் உங்களுக்கு எதிர்ப்படுவான்; நீங்கள் அவனுக்குப் பின்சென்று, அவன் போகும் வீட்டிற்குள் நீங்களும் போய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 வீட்டெஜமானை நோக்கி: நான் என் சீஷரோடுகூடப் பஸ்காவைப் புசிக்கிறதற்குத் தகுதியான இடம் எங்கே என்று போதகர் உம்மிடத்தில் கேட்கச் சொன்னார் என்று சொல்லுங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 வீட்டெஜமானை நோக்கி: நான் என் சீஷரோடுகூடப் பஸ்காவைப் புசிக்கிறதற்குத் தகுதியான இடம் எங்கே என்று போதகர் உம்மிடத்தில் கேட்கச் சொன்னார் என்று சொல்லுங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் கம்பளமுதலானவைகள் விரித்திருக்கிற மேல்வீட்டிலுள்ள ஒருபெரிய அறையை உங்களுக்குக் காண்பிப்பான்; அங்கே ஆயத்தம்பண்ணுங்கள் என்று சொல்லி அனுப்பின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போய், தங்களிடத்தில் அவர் சொன்னபடியே கண்டு, பஸ்காவை ஆயத்தம்பண்ணின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ேளைவந்தபோது, அவரும் அவருடனேகூடப் பன்னிரண்டு அப்போஸ்தலரும் பந்தியிருந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ர் அவர்களை நோக்கி: நான் பாடுபடுகிறதற்கு முன்னே உங்களுடனேகூட இந்தப் பஸ்காவைப் புசிக்க மிகவும் ஆசையாயிருந்த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ஸ்கா என்னப்பட்ட புளிப்பில்லாத அப்பப்பண்டிகை சமீபமாயிற்ற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ுடைய ராஜ்யத்திலே இது நிறைவேறுமளவும் நான் இனி இதைப் புசிப்பதில்லையென்று உங்களுக்குச் சொல்லுகிறேன் என்று சொல்லி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ுடைய ராஜ்யத்திலே இது நிறைவேறுமளவும் நான் இனி இதைப் புசிப்பதில்லையென்று உங்களுக்குச் சொல்லுகிறேன் என்று சொல்லி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 பாத்திரத்தை எடுத்து, ஸ்தோத்திரம்பண்ணி: நீங்கள் இதை வாங்கி, உங்களுக்குள்ளே பங்கிட்டுக்கொள்ளுங்கள்;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ேவனுடைய ராஜ்யம் வருமளவும் நான் திராட்சப்பழரசத்தைப் பானம்பண்ணுவதில்லையென்று உங்களுக்குச் சொல்லுகிறேன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ேவனுடைய ராஜ்யம் வருமளவும் நான் திராட்சப்பழரசத்தைப் பானம்பண்ணுவதில்லையென்று உங்களுக்குச் சொல்லுகிறேன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பு அவர் அப்பத்தை எடுத்து, ஸ்தோத்திரம்பண்ணி அதைப் பிட்டு, அவர்களுக்குக் கொடுத்து: இது உங்களுக்காகக் கொடுக்கப்படுகிற என்னுடைய சரீரமாயிருக்கிறது; என்னை நினைவுகூரும்படி இதைச் செய்யுங்கள்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பு அவர் அப்பத்தை எடுத்து, ஸ்தோத்திரம்பண்ணி அதைப் பிட்டு, அவர்களுக்குக் கொடுத்து: இது உங்களுக்காகக் கொடுக்கப்படுகிற என்னுடைய சரீரமாயிருக்கிறது; என்னை நினைவுகூரும்படி இதைச் செய்யுங்கள்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ோஜனம்பண்ணினபின்பு அவர் அந்தப்படியே பாத்திரத்தையும் கொடுத்து: இந்தப் பாத்திரம் உங்களுக்காகச் சிந்தப்படுகிற என்னுடைய இரத்தத்தினாலாகிய புதிய உடன்படிக்கையாயிருக்கிறது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ோஜனம்பண்ணினபின்பு அவர் அந்தப்படியே பாத்திரத்தையும் கொடுத்து: இந்தப் பாத்திரம் உங்களுக்காகச் சிந்தப்படுகிற என்னுடைய இரத்தத்தினாலாகிய புதிய உடன்படிக்கையாயிருக்கிறது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: இதோ என்னைக் காட்டிக் கொடுக்கிறவனுடைய கை என்னுடனே கூடப் பந்தியிலிருக்கிற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பிரதான ஆசாரியரும் வேதபாரகரும் அவரைக் கொலைசெய்யும்படி யோசித்து, ஜனங்களுக்குப் பயப்பட்டபடியினால், எவ்விதமாய் அப்படிச் செய்யலாமென்று வகைதேடின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ீர்மானிக்கப்பட்டபடியே மனுஷகுமாரன் போகிறார், ஆனாலும் அவரைக் காட்டிக்கொடுக்கிற மனுஷனுக்கு ஐயோ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ீர்மானிக்கப்பட்டபடியே மனுஷகுமாரன் போகிறார், ஆனாலும் அவரைக் காட்டிக்கொடுக்கிற மனுஷனுக்கு ஐயோ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அவர்கள் நம்மில் யார் அப்படிச் செய்வான் என்று தங்களுக்குள்ளே விசாரிக்கத் தொடங்கின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ன்றியும் தங்களில் எவன் பெரியவனாயிருப்பான் என்று அவர்களுக்குள்ளே வாக்குவாதம் உண்டாயிற்ற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 அவர்களை நோக்கி: புறஜாதியாரின் ராஜாக்கள் அவர்களை ஆளுகிறார்கள்; அவர்கள்மேல் அதிகாரம் செலுத்துகிறவர்களும் உபகாரிகள் என்னப்படுகி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 அவர்களை நோக்கி: புறஜாதியாரின் ராஜாக்கள் அவர்களை ஆளுகிறார்கள்; அவர்கள்மேல் அதிகாரம் செலுத்துகிறவர்களும் உபகாரிகள் என்னப்படுகிற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ங்களுக்குள்ளே அப்படியிருக்கக்கூடாது; உங்களில் பெரியவன் சிறியவனைப்போலவும், தலைவன் பணிவிடைக்காரனைப்போலவும் இருக்கக்கடவ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ங்களுக்குள்ளே அப்படியிருக்கக்கூடாது; உங்களில் பெரியவன் சிறியவனைப்போலவும், தலைவன் பணிவிடைக்காரனைப்போலவும் இருக்கக்கடவ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ந்தியிருக்கிறவனோ, பணிவிடைசெய்கிறவனோ, எவன் பெரியவன்? பந்தியிருக்கிறவன் அல்லவா? அப்படியிருந்தும், நான் உங்கள் நடுவிலே பணிவிடைக்காரனைப்போல் இருக்கிற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ந்தியிருக்கிறவனோ, பணிவிடைசெய்கிறவனோ, எவன் பெரியவன்? பந்தியிருக்கிறவன் அல்லவா? அப்படியிருந்தும், நான் உங்கள் நடுவிலே பணிவிடைக்காரனைப்போல் இருக்கிற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பன்னிருவரில் ஒருவனாகிய ஸ்காரியோத்தென்னும் மறுபேர்கொண்ட யூதாசுக்குள் சாத்தான் புகுந்த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ேலும் எனக்கு நேரிட்ட சோதனைகளில் என்னோடே கூட நிலைத்திருந்தவர்கள் நீங்களே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கையால், என் பிதா எனக்கு ஒரு ராஜ்யத்தை ஏற்படுத்தினதுபோல, நானும் உங்களுக்கு ஏற்படுத்துகிற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ீங்கள் என் ராஜ்யத்திலே என் பந்தியில் போஜனபானம்பண்ணி, இஸ்ரவேலின் பன்னிரண்டு கோத்திரங்களையும் நியாயந்தீர்க்கிறவர்களாய்ச் சிங்காசனங்களின்மேல் உட்காருவீர்கள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ீங்கள் என் ராஜ்யத்திலே என் பந்தியில் போஜனபானம்பண்ணி, இஸ்ரவேலின் பன்னிரண்டு கோத்திரங்களையும் நியாயந்தீர்க்கிறவர்களாய்ச் சிங்காசனங்களின்மேல் உட்காருவீர்கள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ன்னும் கர்த்தர்: சீமோனே, சீமோனே, இதோ, கோதுமையைச் சுளகினால் புடைக்கிறதுபோலச் சாத்தான் உங்களைப் புடைக்கிறதற்கு உத்தரவு கேட்டுக்கொண்ட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னோ உன் விசுவாசம் ஒழிந்துபோகாதபடிக்கு உனக்காக வேண்டிக்கொண்டேன்: நீ குணப்பட்டபின்பு உன் சகோதரை ஸ்திரப்படுத்து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னோ உன் விசுவாசம் ஒழிந்துபோகாதபடிக்கு உனக்காக வேண்டிக்கொண்டேன்: நீ குணப்பட்டபின்பு உன் சகோதரை ஸ்திரப்படுத்து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தற்கு அவன்: ஆண்டவரே, காவலிலும் சாவிலும் உம்மைப் பின்பற்றிவர ஆயத்தமாயிருக்கிறேன் என்ற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 அவனை நோக்கி: பேதுருவே, இன்றைக்குச் சேவல் கூவுகிறதற்கு முன்னே நீ என்னை அறிந்திருக்கிறதை மூன்றுதரம் மறுதலிப்பாய் என்று உனக்குச் சொல்லுகிறேன் என்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 அவனை நோக்கி: பேதுருவே, இன்றைக்குச் சேவல் கூவுகிறதற்கு முன்னே நீ என்னை அறிந்திருக்கிறதை மூன்றுதரம் மறுதலிப்பாய் என்று உனக்குச் சொல்லுகிறேன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பிரதான ஆசாரியர்களிடத்திலும் சேனைத் தலைவர்களிடத்திலும் போய், அவரைக் காட்டிக்கொடுக்கும் வகையைக் குறித்து அவர்களோடே ஆலோசனை பண்ணின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ின்னும் அவர் அவர்களை நோக்கி: நான் உங்களைப் பணப்பையும் சாமான்பையும் பாதரட்சைகளும் இல்லாமல் அனுப்பினபோது, ஏதாகிலும் உங்களுக்கு குறைவாயிருந்ததா என்றார். அவர்கள், ஒன்றும் குறைவாயிருந்ததில்லை என்ற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ின்னும் அவர் அவர்களை நோக்கி: நான் உங்களைப் பணப்பையும் சாமான்பையும் பாதரட்சைகளும் இல்லாமல் அனுப்பினபோது, ஏதாகிலும் உங்களுக்கு குறைவாயிருந்ததா என்றார். அவர்கள், ஒன்றும் குறைவாயிருந்ததில்லை என்ற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தற்கு அவர்: இப்பொழுதோ பணப்பையும் சாமான்பையும் உடையவன் அவைகளை எடுத்துக்கொள்ளக்கடவன்; பட்டயம் இல்லாதவன் தன் வஸ்திரத்தை விற்று ஒன்றைக் கொள்ளக்கடவ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தற்கு அவர்: இப்பொழுதோ பணப்பையும் சாமான்பையும் உடையவன் அவைகளை எடுத்துக்கொள்ளக்கடவன்; பட்டயம் இல்லாதவன் தன் வஸ்திரத்தை விற்று ஒன்றைக் கொள்ளக்கடவ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க்கிரமக்காரரில் ஒருவனாக எண்ணப்பட்டார் என்று எழுதியிருக்கிற வாக்கியம் என்னிடத்தில் நிறைவேறவேண்டியதென்று உங்களுக்குச் சொல்லுகிறேன். என்னைப்பற்றிய காரியங்கள் முடிவுபெறுங்காலம் வந்திருக்கிறது என்ற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க்கிரமக்காரரில் ஒருவனாக எண்ணப்பட்டார் என்று எழுதியிருக்கிற வாக்கியம் என்னிடத்தில் நிறைவேறவேண்டியதென்று உங்களுக்குச் சொல்லுகிறேன். என்னைப்பற்றிய காரியங்கள் முடிவுபெறுங்காலம் வந்திருக்கிறது என்ற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ற்கு அவர்கள்: ஆண்டவரே, இதோ இங்கே இரண்டு பட்டயம் இருக்கிறது என்றார்கள். அவர்: போதும் என்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பின்பு அவர் புறப்பட்டு, வழக்கத்தின்படியே ஒலிவமலைக்குப் போனார், அவருடைய சீஷரும் அவரோடே கூடப்போன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்விடத்தில் சேர்ந்தபொழுது அவர் அவர்களை நோக்கி: நீங்கள் சோதனைக்குட்படாதபடிக்கு ஜெபம்பண்ணுங்கள் என்று சொல்லி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்களை விட்டுக் கல்லெறிதூரம் அப்புறம்போய், முழங்கால்படியிட்டு: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பிரதான ஆசாரியர்களிடத்திலும் சேனைத் தலைவர்களிடத்திலும் போய், அவரைக் காட்டிக்கொடுக்கும் வகையைக் குறித்து அவர்களோடே ஆலோசனை பண்ணின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பிதாவே, உமக்குச் சித்தமானால் இந்தப் பாத்திரம் என்னைவிட்டு நீங்கும்படிசெய்யும்; ஆயினும் என்னுடைய சித்தத்தின்படியல்ல, உம்முடைய சித்தத்தின்படியே ஆகக்கடவது என்று ஜெபம்பண்ணின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பிதாவே, உமக்குச் சித்தமானால் இந்தப் பாத்திரம் என்னைவிட்டு நீங்கும்படிசெய்யும்; ஆயினும் என்னுடைய சித்தத்தின்படியல்ல, உம்முடைய சித்தத்தின்படியே ஆகக்கடவது என்று ஜெபம்பண்ணின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ப்பொழுது வானத்திலிருந்து ஒரு தூதன் தோன்றி, அவரைப் பலப்படுத்தின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் மிகவும் வியாகுலப்பட்டு, அதிக ஊக்கத்தோடே ஜெபம்பண்ணினார். அவருடைய வேர்வை இரத்தத்தின் பெருந்துளிகளாய்த் தரையிலே விழுந்தது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் மிகவும் வியாகுலப்பட்டு, அதிக ஊக்கத்தோடே ஜெபம்பண்ணினார். அவருடைய வேர்வை இரத்தத்தின் பெருந்துளிகளாய்த் தரையிலே விழுந்தது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வர் ஜெபம்பண்ணி முடித்து, எழுந்திருந்து, தம்முடைய சீஷரிடத்தில் வந்து, அவர்கள் துக்கத்தினாலே நித்திரை பண்ணுகிறதைக் கண்டு: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வர் ஜெபம்பண்ணி முடித்து, எழுந்திருந்து, தம்முடைய சீஷரிடத்தில் வந்து, அவர்கள் துக்கத்தினாலே நித்திரை பண்ணுகிறதைக் கண்டு: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நீங்கள் நித்திரைபண்ணிகிறதென்ன? சோதனைக்குட்படாதபடிக்கு, எழுந்திருந்து ஜெபம்பண்ணுங்கள் என்றார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வர் அப்படிப் பேசுகையில் ஜனங்கள் கூட்டமாய் வந்தார்கள். அவர்களுக்கு முன்னே பன்னிருவரில் ஒருவனாகிய யூதாஸ் என்பவனும் வந்து, இயேசுவை முத்தஞ்செய்யும்படி அவரிடத்தில் சேர்ந்த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வர் அப்படிப் பேசுகையில் ஜனங்கள் கூட்டமாய் வந்தார்கள். அவர்களுக்கு முன்னே பன்னிருவரில் ஒருவனாகிய யூதாஸ் என்பவனும் வந்து, இயேசுவை முத்தஞ்செய்யும்படி அவரிடத்தில் சேர்ந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சந்தோஷப்பட்டு, அவனுக்குப் பணங்கொடுக்க உடன்பட்ட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இயேசு அவனை நோக்கி: யூதாசே, முத்தத்தினாலேயா மனுஷகுமாரனைக் காட்டிக்கொடுக்கிறாய் என்றார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வரைச் சூழநின்றவர்கள் நடக்கப்போகிறதைக் கண்டு: ஆண்டவரே, பட்டயத்தினாலே வெட்டுவோமா என்ற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அந்தப்படியே அவர்களில் ஒருவன் பிரதான ஆசாரியனுடைய வேலைக்காரனை வலதுகாதற வெட்டினா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அப்பொழுது இயேசு இம்மட்டில் நிறுத்துங்கள் என்று சொல்லி அவனுடைய காதைத்தொட்டு, அவனைச் சொஸ்தப்படுத்தினார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பின்பு இயேசு தமக்கு விரோதமாய் வந்த பிரதான ஆசாரியர்களையும் தேவாலயத்துச் சேனைத்தலைவர்களையும் மூப்பர்களையும் நோக்கி: ஒரு கள்ளனைப் பிடிக்கப் புறப்பட்டு வருகிறதுபோல, நீங்கள் பட்டயங்களையும் தடிகளையும் எடுத்துப் புறப்பட்டுவந்தீர்களே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பின்பு இயேசு தமக்கு விரோதமாய் வந்த பிரதான ஆசாரியர்களையும் தேவாலயத்துச் சேனைத்தலைவர்களையும் மூப்பர்களையும் நோக்கி: ஒரு கள்ளனைப் பிடிக்கப் புறப்பட்டு வருகிறதுபோல, நீங்கள் பட்டயங்களையும் தடிகளையும் எடுத்துப் புறப்பட்டுவந்தீர்களே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நான் தினந்தோறும் தேவாலயத்தில் உங்களுடனேகூட இருக்கையில் நீங்கள் என்னைப் பிடிக்கக் கை நீட்டவில்லை; இதுவோ உங்களுடைய வேளையும் அந்தகாரத்தின் அதிகாரமுமாயிருக்கிறது என்றார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நான் தினந்தோறும் தேவாலயத்தில் உங்களுடனேகூட இருக்கையில் நீங்கள் என்னைப் பிடிக்கக் கை நீட்டவில்லை; இதுவோ உங்களுடைய வேளையும் அந்தகாரத்தின் அதிகாரமுமாயிருக்கிறது என்றார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அவர்கள் அவரைப் பிடித்தபின்பு, பிரதான ஆசாரியனுடைய வீட்டில் கொண்டுபோய் விட்டார்கள். பேதுருவும் தூரத்திலே பின்சென்றான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அவர்கள் முற்றத்தின் நடுவிலே நெருப்பை மூட்டி, அதைச் சுற்றி உட்கார்ந்தபோது, பேதுருவும் அவர்கள் நடுவிலே உட்கார்ந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ற்கு அவன் சம்மதித்து, ஜனக்கூட்டமில்லாத வேளையில் அவரை அவர்களுக்குக் காட்டிக்கொடுக்கும்படி சமயந்தேடினான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அப்பொழுது, ஒரு வேலைக்காரி அவனை நெருப்பண்டையிலே உட்கார்ந்திருக்கக்கண்டு, அவனை உற்றுப்பார்த்து: இவனும் அவனோடிருந்தான் என்றா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அதற்கு அவன்: ஸ்திரீயே, அவனை அறியேன் என்று மறுதலித்தான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சற்றுநேரத்துக்குப் பின்பு வேறொருவன் அவனைக் கண்டு: நீயும் அவர்களில் ஒருவன் என்றான். அதற்குப் பேதுரு: மனுஷனே, நான் அல்ல என்றான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சற்றுநேரத்துக்குப் பின்பு வேறொருவன் அவனைக் கண்டு: நீயும் அவர்களில் ஒருவன் என்றான். அதற்குப் பேதுரு: மனுஷனே, நான் அல்ல என்றான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ஏறக்குறைய ஒருமணி நேரத்துக்குப்பின்பு வேறொருவன் அவனைப் பார்த்து: மெய்யாகவே இவனும் அவனோடிருந்தான், இவன் கலிலேயன்தான் என்று சாதித்தான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ஏறக்குறைய ஒருமணி நேரத்துக்குப்பின்பு வேறொருவன் அவனைப் பார்த்து: மெய்யாகவே இவனும் அவனோடிருந்தான், இவன் கலிலேயன்தான் என்று சாதித்தான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அதற்குப் பேதுரு: மனுஷனே, நீ சொல்லுகிறதை அறியேன் என்றான். அவன் இப்படிச் சொன்னவுடனே சேவல் கூவிற்று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அதற்குப் பேதுரு: மனுஷனே, நீ சொல்லுகிறதை அறியேன் என்றான். அவன் இப்படிச் சொன்னவுடனே சேவல் கூவிற்று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அப்பொழுது கர்த்தர் திரும்பி, பேதுருவை நோக்கிப்பார்த்தார். சேவல் கூவுகிறதற்கு முன்னே நீ என்னை மூன்றுதரம் மறுதலிப்பாய் என்று கர்த்தர் தன்னிடத்தில் சொன்ன வசனத்தை உடனே பேதுரு நினைவுகூர்ந்து,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அப்பொழுது கர்த்தர் திரும்பி, பேதுருவை நோக்கிப்பார்த்தார். சேவல் கூவுகிறதற்கு முன்னே நீ என்னை மூன்றுதரம் மறுதலிப்பாய் என்று கர்த்தர் தன்னிடத்தில் சொன்ன வசனத்தை உடனே பேதுரு நினைவுகூர்ந்து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ஸ்காவைப் பலியிடவேண்டிய புளிப்பில்லாத அப்பப் பண்டிகை நாள் வந்தது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வெளியே போய், மனங்கசந்து அழுதான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இயேசுவைப் பிடித்துக்கொண்ட மனுஷர் அவரைப் பரியாசம்பண்ணி, அடித்து,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அவருடைய கண்களைக் கட்டி, அவருடைய முகத்தில் அறைந்து: உன்னை அடித்தவன் யார், அதை ஞானதிருஷ்டியினால் சொல் என்று அவரைக்கேட்டதுமன்றி,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மற்றும் அநேக தூஷணவார்த்தைகளையும் அவருக்கு விரோதமாகச் சொன்னார்கள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விடியற்காலமானபோது ஜனத்தின் மூப்பரும் பிரதான ஆசாரியரும் வேதபாரகரும் கூடிவந்து, தங்கள் ஆலோசனைச் சங்கத்தில் அவரைக் கொண்டுவந்து நிறுத்தி: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விடியற்காலமானபோது ஜனத்தின் மூப்பரும் பிரதான ஆசாரியரும் வேதபாரகரும் கூடிவந்து, தங்கள் ஆலோசனைச் சங்கத்தில் அவரைக் கொண்டுவந்து நிறுத்தி: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7. நீ கிறிஸ்துவா? அதை எங்களுக்குச்சொல் என்றார்கள். அதற்கு அவர்: நான் உங்களுக்குச் சொன்னாலும் நம்பமாட்டீர்கள்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8. நான் உங்களிடத்தில் வினாவினாலும் எனக்கு மாறுத்தரம் சொல்லமாட்டீர்கள், என்னை விடுதலைபண்ணவுமாட்டீர்கள்.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9. இதுமுதல் மனுஷகுமாரன் சர்வவல்லமையுள்ள தேவனுடைய வலதுபாரிசத்தில் வீற்றிருப்பார் என்றார்.]]></a:t>
            </a: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0. அதற்கு அவர்களெல்லாரும்: அப்படியானால், நீ தேவனுடைய குமாரனா என்று கேட்டார்கள்; அதற்கு அவர்: நீங்கள் சொல்லுகிறபடியே நான் அவர்தான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7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0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यीशु ने पतरस और यूहन्ना को यह कहकर भेजा, कि जाकर हमारे खाने के लिये फसह तैयार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ैं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1. तब उन्होंने कहा; अब हमें गवाही का क्या प्रयोजन है; क्योंकि हम ने आप ही उसके मुंह से सुन लिय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उन्होंने उस से पूछा, तू कहां चाहता है, कि हम तैयार करे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उस ने उन से कहा; देखो, नगर में प्रवेश करते ही एक मनुष्य जल का घड़ा उठाए हुए तुम्हें मिलेगा, जि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घर में वह जाए; तुम उसके पीछे चले जा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उस घर के स्वामी से कहो, कि गुरू तुझ से कहता है; कि वह पाहुनशाला कहां है जिस में मैं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ेलों के साथ फसह खाऊ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वह तुम्हें एक सजी सजाई बड़ी अटारी दिखा देगा; वहां तैयारी कर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उन्होंने जाकर, जैसा उस ने उन से कहा था, वैसा ही पाया, और फसह तैयार क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जब घड़ी पहुंची, तो वह प्रेरितों के साथ भोजन करने बैठ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उस ने उन से कहा; मुझे बड़ी लालसा थी, कि दुख-भोगने से पहिले यह फसह तुम्हारे साथ खाऊ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अखमीरी रोटी का पर्व्व जो फसह कहलाता है, निकट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क्योंकि मैं तुम से कहता हूं, कि जब तक वह परमेश्वर के राज्य में पूरा न हो तब तक मैं उसे कभी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खाऊ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तब उस ने कटोरा लेकर धन्यवाद किया, और कहा, इस को लो और आपस में बांट ल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क्योंकि मैं तुम से कहता हूं, कि जब तक परमेश्वर का राज्य न आए तब तक मैं दाख रस अब से कभी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ीऊ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फिर उस ने रोटी ली, और धन्यवाद करके तोड़ी, और उन को यह कहते हुए दी, कि यह मेरी देह है,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ारे लिये दी जाती है: मेरे स्मरण के लिये यही किया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इसी रीति से उस ने बियारी के बाद कटोरा भी यह कहते हुए दिया कि यह कटोरा मेरे उस लोहू में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ारे लिये बहाया जाता है नई वाच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पर देखो, मेरे पकड़वाने वाले का हाथ मेरे साथ मेज पर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महायाजक और शास्त्री इस बात की खोज में थे कि उस को क्योंकर मार डालें, पर वे लोगों से डरते थ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क्योंकि मनुष्य का पुत्र तो जैसा उसके लिये ठहराया गया जाता ही है, पर हाय उस मनुष्य पर, जिस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्वारा वह पकड़वाया जाता है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तब वे आपस में पूछ पाछ करने लगे, कि हम में से कौन है, जो यह काम करे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उन में यह वाद-विवाद भी हुआ; कि हम में से कौन बड़ा समझा जाता ह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उस ने उन से कहा, अन्यजातियों के राजा उन पर प्रभुता करते हैं; और जो उन पर अधिकार रखते हैं, व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पकारक कहला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परन्तु तुम ऐसे न होना; वरन जो तुम में बड़ा है, वह छोटे की नाईं और जो प्रधान है, वह सेवक की ना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न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क्योंकि बड़ा कौन है; वह जो भोजन पर बैठा या वह जो सेवा करता है? क्या वह नहीं जो भोजन पर बैठ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मैं तुम्हारे बीच में सेवक की नाईं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शैतान यहूदा में समाया, जो इस्करियोती कहलाता और बारह चेलों में गिना जा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परन्तु तुम वह हो, जो मेरी परीक्षाओं में लगातार मेरे साथ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और जैसे मेरे पिता ने मेरे लिये एक राज्य ठहराया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वैसे ही मैं भी तुम्हारे लिये ठहराता हूं, ताकि तुम मेरे राज्य में मेरी मेज पर खाओ-पिओ; वर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िंहासनों पर बैठकर इस्त्राएल के बारह गोत्रों का न्याय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शमौन, हे शमौन, देख, शैतान ने तुम लोगों को मांग लिया है कि गेंहूं की नाईं फटक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परन्तु मैं ने तेरे लिये बिनती की, कि तेरा विश्वास जाता न रहे: और जब तू फिरे, तो अपने भाइयों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्थिर कर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उस ने उस से कहा; हे प्रभु, मैं तेरे साथ बन्दीगृह जाने, वरन मरने को भी तैयार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उस ने कहा; हे पतरस मैं तुझ से कहता हूं, कि आज मुर्ग बांग न देगा जब तक तू तीन बार मेरा इन्कार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 लेगा कि मैं उसे नहीं जानत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उस ने जाकर महायाजकों और पहरूओं के सरदारों के साथ बातचीत की, कि उस को किस प्रकार उन के हा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और उस ने उन से कहा, कि जब मैं ने तुम्हें बटुए, और झोली, और जूते बिना भेजा था, तो क्या तुम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सी वस्तु की घटी हुई थी? उन्होंने कहा; किसी वस्तु की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उस ने उन से कहा, परन्तु अब जिस के पास बटुआ हो वह उसे ले, और वैसे ही झोली भी, और जिस के पास तलव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 हो वह अपने कपड़े बेचकर एक मोल 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क्योंकि मैं तुम से कहता हूं, कि यह जो लिखा है, कि वह अपराधियों के साथ गिना गया, उसका मुझ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ूरा होना अवश्य है; क्योंकि मेरे विषय की बातें पूरी होने पर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उन्होंने कहा; हे प्रभु, देख, यहां दो तलवारें हैं: उस ने उन से कहा; बहुत ह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तब वह बाहर निकलकर अपनी रीति के अनुसार जैतून के पहाड़ पर गया, और चेले उसके पीछे हो ल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उस जगह पहुंचकर उस ने उन से कहा; प्रार्थना करो, कि तुम परीक्षा में न पड़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और वह आप उन से अलग एक ढेला फेंकने के टप्पे भर गया, और घुटने टेक कर प्रार्थना कर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कड़व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कि हे पिता यदि तू चाहे तो इस कटोरे को मेरे पास से हटा ले, तौभी मेरी नहीं परन्तु तेरी ही इच्छ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ूरी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तब स्वर्ग से एक दूत उस को दिखाई दिया जो उसे सामर्थ दे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और वह अत्यन्त संकट में व्याकुल होकर और भी ह्रृदय वेदना से प्रार्थना करने लगा; और उसका पसीना मान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ोहू की बड़ी बड़ी बून्दों की नाईं भूमि पर गिर रह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तब वह प्रार्थना से उठा और अपने चेलों के पास आकर उन्हें उदासी के मारे सोता पाया; और उन से क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ों सोते ह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उठो, प्रार्थना करो, कि परीक्षा में न पड़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वह यह कह ही रहा था, कि देखो एक भीड़ आई, और उन बारहों में से एक जिस का नाम यहूदा था उनके आगे आग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 रहा था, वह यीशु के पास आया, कि उसका चूमा 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वे आनन्दित हुए, और उसे रूपये देने का वचन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यीशु ने उस से कहा, हे यहूदा, क्या तू चूमा लेकर मनुष्य के पुत्र को पकड़वा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उसके साथियों ने जब देखा कि क्या होनेवाला है, कहा; हे प्रभु, क्या हम तलवार चलाए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और उन में से एक ने महायाजक के दास पर चलाकर उसका दाहिना कान उड़ा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इस पर यीशु ने कहा; अब बस करो: और उसका कान छूकर उसे अच्छा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तब यीशु ने महायाजकों; और मन्दिर के पहरूओं के सरदारों और पुरनियों से, जो उस पर चढ़ आए थे, कह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ा तुम मुझे डाकू जानकर तलवारें और लाठियां लिए हुए निकले ह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जब मैं मन्दिर में हर दिन तुम्हारे साथ था, तो तुम ने मुझ पर हाथ न डाला; पर यह तुम्हारी घड़ी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अन्धकार का अधिकार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फिर वे उसे पकड़कर ले चले, और महायाजक के घर में लाए और पतरस दूर ही दूर उसके पीछे पीछे चल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और जब वे आंगन में आग सुलगाकर इकट्ठे बैठे, तो पतरस भी उन के बीच में बैठ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उस ने मान लिया, और अवसर ढूंढ़ने लगा, कि बिना उपद्रव के उसे उन के हाथ पकड़वा द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और एक लौंडी उसे आग के उजियाले में बैठे देखकर और उस की ओर ताककर कहने लगी, यह भी तो उसके साथ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परन्तु उस ने यह कहकर इन्कार किया, कि हे नारी, मैं उसे नहीं जान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थोड़ी देर बाद किसी और ने उसे देखकर कहा, तू भी तो उन्हीं में से है: पतरस ने कहा; हे मनुष्य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कोई घंटे भर के बाद एक और मनुष्य दृढ़ता से कहने लगा, निश्चय यह भी तो उसके साथ था; क्योंकि य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लील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पतरस ने कहा, हे मनुष्य, मैं नहीं जानता कि तू क्या कहता है! वह कह ही रहा था कि तुरन्त मुर्ग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ंग द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तब प्रभु ने घूमकर पतरस की ओर देखा, और पतरस को प्रभु की वह बात याद आई जो उस ने कही थी, कि आ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ुर्ग के बांग देने से पहिले, तू तीन बार मेरा इन्कार क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तब अखमीरी रोटी के पर्व्व का दिन आया, जिस में फसह का मेम्ना बली करना अवश्य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और वह बाहर निकलकर फूट फूट कर रोने ल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जो मनुष्य यीशु को पकड़े हुए थे, वे उसे ठट्ठों में उड़ाकर पीटने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और उस की आंखे ढांपकर उस से पूछा, कि भविष्यद्वाणी करके बता कि तुझे किसने मार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और उन्होंने बहुत सी और भी निन्दा की बातें उसके विरोध में कही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जब दिन हुआ तो लोगों के पुरिनए और महायाजक और शास्त्री इकट्ठे हुए, और उसे अपनी महासभा में ला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ूछ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7. यदि तू मसीह है, तो हम से कह दे! उस ने उन से कहा, यदि मैं तुम से कहूं तो प्रतीति न करो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8. और यदि पूछूं, तो उत्तर न दो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9. परन्तु अब से मनुष्य का पुत्र सर्वशक्तिमान परमेश्वर की दाहिनी और बैठा रह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0. इस पर सब ने कहा, तो क्या तू परमेश्वर का पुत्र है? उस ने उन से कहा; तुम आप ही कहते हो, क्यों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2026-09-05T22:14:31Z</dcterms:created>
  <dcterms:modified xsi:type="dcterms:W3CDTF">2026-09-05T22:14:31Z</dcterms:modified>
  <dc:title>लूका : 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