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கூக் என்னும் தீர்க்கதரிசி தரிசனமாய்க் கண்ட பா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ான் எதுவரைக்கும் உம்மை நோக்கிக் கூப்பிடுவேன். நீர் கேளாமலிருக்கிறீரே! கொடுமையினிமித்தம் நான் எதுவரைக்கும் உம்மை நோக்கிக் கூப்பிடுவேன், நீர் இரட்சியாமலிருக்கிறீரே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ான் எதுவரைக்கும் உம்மை நோக்கிக் கூப்பிடுவேன். நீர் கேளாமலிருக்கிறீரே! கொடுமையினிமித்தம் நான் எதுவரைக்கும் உம்மை நோக்கிக் கூப்பிடுவேன், நீர் இரட்சியாமலிருக்கிறீரே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க்கிரமத்தைக் காண்பித்து, என்னைத் தீவினையைப் பார்க்கப்பண்ணுகிறதென்ன? கொள்ளையும் கொடுமையும் எனக்கு எதிரே நிற்கிறது; வழக்கையும் வாதையும் எழுப்புகிறவர்கள்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க்கிரமத்தைக் காண்பித்து, என்னைத் தீவினையைப் பார்க்கப்பண்ணுகிறதென்ன? கொள்ளையும் கொடுமையும் எனக்கு எதிரே நிற்கிறது; வழக்கையும் வாதையும் எழுப்புகிறவர்கள்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ியாயப்பிரமாணம் பெலனற்றதாகி, நியாயம் ஒருபோதும் செல்லாமற்போகிறது; துன்மார்க்கன் நீதிமானை வளைந்துகொள்கிறான்; ஆதலால் நியாயம் புரட்டப்ப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ியாயப்பிரமாணம் பெலனற்றதாகி, நியாயம் ஒருபோதும் செல்லாமற்போகிறது; துன்மார்க்கன் நீதிமானை வளைந்துகொள்கிறான்; ஆதலால் நியாயம் புரட்ட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ுறஜாதிகளை நோக்கிப் பார்த்து, ஆச்சரியப்பட்டுப் பிரமியுங்கள்; விசாரிக்கப்பட்டாலும் நீங்கள் விசுவாசியாத ஒரு கிரியையை உங்கள் நாட்களில் நடப்ப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ுறஜாதிகளை நோக்கிப் பார்த்து, ஆச்சரியப்பட்டுப் பிரமியுங்கள்; விசாரிக்கப்பட்டாலும் நீங்கள் விசுவாசியாத ஒரு கிரியையை உங்கள் நாட்களில் நடப்ப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 நான் கல்தேயரென்னும் கொடிதும் வேகமுமான ஜாதியாரை எழுப்புவேன்; அவர்கள் தங்களுடையதல்லாத வாசஸ்தலங்களைக் கட்டிக்கொள்ள தேசத்தின் விசாலங்களில் நடந்துவர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 நான் கல்தேயரென்னும் கொடிதும் வேகமுமான ஜாதியாரை எழுப்புவேன்; அவர்கள் தங்களுடையதல்லாத வாசஸ்தலங்களைக் கட்டிக்கொள்ள தேசத்தின் விசாலங்களில் நடந்து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ெடியும் பயங்கரமுமானவர்கள்; அவர்களுடைய நியாயமும் அவர்களுடைய மேன்மையும் அவர்களாலேயே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 தீவிரமுமாயிருக்கும்; அவர்களுடைய குதிரைவீரர் பரவுவார்கள்; அவர்களுடைய குதிரைவீரர் தூரத்திலிருந்து வருவார்கள்; இரைக்குத் தீவிரிக்கிற கழுகுகளைப்போல் பறந்துவர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 தீவிரமுமாயிருக்கும்; அவர்களுடைய குதிரைவீரர் பரவுவார்கள்; அவர்களுடைய குதிரைவீரர் தூரத்திலிருந்து வருவார்கள்; இரைக்குத் தீவிரிக்கிற கழுகுகளைப்போல் பறந்துவர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 தீவிரமுமாயிருக்கும்; அவர்களுடைய குதிரைவீரர் பரவுவார்கள்; அவர்களுடைய குதிரைவீரர் தூரத்திலிருந்து வருவார்கள்; இரைக்குத் தீவிரிக்கிற கழுகுகளைப்போல் பறந்துவர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ெல்லாரும் கொடுமை செய்யவருவார்கள்; அவர்களுடைய முகங்கள் சுவறச் செய்யும் கீழ்க்காற்றைப்போலிருக்கும்; அவர்கள் மணலத்தனை ஜனங்களைச் சிறைபிடித்துச் சேர்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ெல்லாரும் கொடுமை செய்யவருவார்கள்; அவர்களுடைய முகங்கள் சுவறச் செய்யும் கீழ்க்காற்றைப்போலிருக்கும்; அவர்கள் மணலத்தனை ஜனங்களைச் சிறைபிடித்துச் சேர்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ராஜாக்களை ஆகடியம்பண்ணுவார்கள்; அதிபதிகள் அவர்களுக்குப் பரியாசமாயிருப்பார்கள்; அவர்கள் அரண்களையெல்லாம் பார்த்து நகைத்து, மண்மேடுகளைக் குவித்து அவைகளைப் பிட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ராஜாக்களை ஆகடியம்பண்ணுவார்கள்; அதிபதிகள் அவர்களுக்குப் பரியாசமாயிருப்பார்கள்; அவர்கள் அரண்களையெல்லாம் பார்த்து நகைத்து, மண்மேடுகளைக் குவித்து அவைகளைப் பிட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ுடைய மனம்மாற, அவன் தன் பெலன் தன் தேவனாலே உண்டானதென்று சொல்லி மிஞ்சிப்போய்க் குற்றவாளியா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ுடைய மனம்மாற, அவன் தன் பெலன் தன் தேவனாலே உண்டானதென்று சொல்லி மிஞ்சிப்போய்க் குற்றவாளியா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 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 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 நீர் நோக்கிக்கொண்டிருக்கிறதென்ன? துன்மார்க்கன் தன்னைப் பார்க்கிலும் நீதிமானை விழுங்கும்போது நீர் மெளனமாயிருக்கிறதெ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 நீர் நோக்கிக்கொண்டிருக்கிறதென்ன? துன்மார்க்கன் தன்னைப் பார்க்கிலும் நீதிமானை விழுங்கும்போது நீர் மெளனமாயிருக்கிறத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ைச் சமுத்திரத்து மச்சங்களுக்கும், அதிகாரியில்லாத ஊர்வனவற்றிற்கும் சமானமாக்குகிறத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ைச் சமுத்திரத்து மச்சங்களுக்கும், அதிகாரியில்லாத ஊர்வனவற்றிற்கும் சமானமாக்குகிறதெ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ெல்லாரையும் தூண்டிலினால் இழுத்துக்கொள்ளுகிறான்; அவர்களைத் தன் வலையினால் பிடித்து, தன்பறியிலே சேர்த்துக்கொள்ளுகிறான்; அதினால் சந்தோஷப்பட்டுக் களிகூரு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ெல்லாரையும் தூண்டிலினால் இழுத்துக்கொள்ளுகிறான்; அவர்களைத் தன் வலையினால் பிடித்து, தன்பறியிலே சேர்த்துக்கொள்ளுகிறான்; அதினால் சந்தோஷப்பட்டுக் களிகூர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அவைகளினால் தன்பங்கு கொழுப்புள்ளதும், தன் போஜனம் ருசிகரமுள்ளதுமாயிற்று என்று சொல்லி அவன் தன் வலைக்குப் பலியிட்டுத் தன் பறிக்குத் தூபங்காட்டு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அவைகளினால் தன்பங்கு கொழுப்புள்ளதும், தன் போஜனம் ருசிகரமுள்ளதுமாயிற்று என்று சொல்லி அவன் தன் வலைக்குப் பலியிட்டுத் தன் பறிக்குத் தூபங்காட்ட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ற்காக அவன் தன் வலையை இழுத்து அதிலுள்ளவைகளைக் கொட்டிக்கொண்டிருந்து, இரக்கமில்லாமல் ஜாதிகளை எப்போதும் கொன்றுபோடவேண்டு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ഹബക്കൂക്ക് പ്രവാചകൻ ദർശിച്ച പ്രവാചക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ോവേ, എത്രത്തോളം ഞാൻ അയ്യം വിളിക്കയും നീ കേൾക്കാതിരിക്കയും ചെയ്യും? സാഹസംനിമിത്തം ഞാൻ എത്രത്തോ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ോടു നിലവിളിക്കയും നീ രക്ഷിക്കാതിരിക്കയും ചെയ്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എന്നെ നീതികേടു കാണുമാറാക്കുന്നതും പീഡനം വെറുതെ നോക്കുന്നതും എന്തിനു? കവർച്ചയും സാഹസവ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ഉണ്ടു; കലഹം നടക്കുന്നു; ശണ്ഠ ഉളവായി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ുകൊണ്ടു ന്യായപ്രമാണം അയഞ്ഞിരിക്കുന്നു; ന്യായം ഒരുനാളും വെളിപ്പെട്ടുവരുന്നതുമില്ല; ദുഷ്ട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മാനെ വളഞ്ഞിരിക്കുന്നു; അതുകൊണ്ടു ന്യായം വക്രതയായി വെളിപ്പെട്ട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ജാതികളുടെ ഇടയിൽ ദൃഷ്ടിവെച്ചു നോക്കുവിൻ! ആശ്ചര്യപ്പെട്ടു വിസ്മയിപ്പിൻ! ഞാൻ നിങ്ങളുടെ കാലത്ത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 ചെയ്യും; അതു വിവരിച്ചുകേട്ടാൽ നിങ്ങൾ വിശ്വസ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ഉഗ്രതയും വേഗതയുമുള്ള ജാതിയായ കല്ദയരെ ഉണർത്തും; അവർ തങ്ങളുടേതല്ലാത്ത വാസസ്ഥല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ശമാക്കേണ്ടതിന്നു ഭൂമണ്ഡലത്തിൽ നീളെ സഞ്ച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ഘോരവും ഭയങ്കരവുമായുള്ളവർ; അവരുടെ ന്യായവും ശ്രേഷ്ഠതയും അവരിൽനിന്നു തന്നേ പുറ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ുടെ കുതിരകൾ പുള്ളിപ്പുലികളെക്കാൾ വേഗതയും വൈകുന്നേരത്തെ ചെന്നായ്ക്കളെക്കാൾ ഉഗ്രതയുമുള്ളവ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കുതിരച്ചേവകർ ഗർവ്വിച്ചോടിക്കുന്നു; അവരുടെ കുതിരച്ചേവകർ ദൂരത്തുനിന്നു വരുന്നു; തിന്ന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ദ്ധപ്പെടുന്ന കഴുകനെപ്പോലെ അവർ പറന്നു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ഏവരും സംഹാരത്തിന്നായി വരുന്നു; അവരുടെ മുഖം മുമ്പോട്ടു ബദ്ധപ്പെടുന്നു; അവർ മണൽപോലെ ബദ്ധ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ചേർ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രാജാക്കന്മാരെ പരിഹസിക്കുന്നു; പ്രഭുക്കന്മാർ അവർക്കു ഹാസ്യമായിരിക്കുന്നു; അവർ ഏതു കോട്ട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ിച്ചു ചിരിക്കുന്നു; അവർ മണ്ണു കുന്നിച്ചു അതിനെ പി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ന്നു അവൻ കാറ്റുപോലെ അടിച്ചുകടന്നു അതിക്രമിച്ചു കുറ്റക്കാരനായ്തീരും; സ്വന്തശക്തിയല്ലോ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റെ ദൈവമായ യഹോവേ, നീ പുരാതനമേ എന്റെ പരിശുദ്ധനല്ലയോ? ഞങ്ങൾ മരിക്കയില്ല; യഹോവേ, നീ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വിധിക്കായി നിയമിച്ചിരിക്കുന്നു; പാറയായുള്ളോവേ, ശിക്ഷെക്കായി നീ അവനെ നിയോഗ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ോഷം കണ്ടുകൂടാതവണ്ണം നിർമ്മലദൃഷ്ടിയുള്ളവനും പീഡനം കാണ്മാൻ കഴിയാത്തവനുമായുള്ളോവേ, ദ്രോ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വരെ നീ വെറുതെ നോക്കുന്നതും ദുഷ്ടൻ തന്നിലും നീതിമാനായവനെ വിഴുങ്ങ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 മിണ്ടാതിരിക്കുന്നതും മനുഷ്യരെ സമുദ്രത്തിലെ മത്സ്യങ്ങളെപ്പോലെയും അധിപതിയില്ല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ഴജാതികളെപ്പോലെയും ആക്കുന്നതും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വയെ ഒക്കെയും ചൂണ്ടൽകൊണ്ടു പിടിച്ചെടുക്കുന്നു; അവൻ വലകൊണ്ടു അവയെ വലിച്ചെടു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രുവലയിൽ ചേർത്തുകൊള്ളുന്നു; അതുകൊണ്ടു അവൻ സന്തോഷിച്ചാനന്ദ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 ഹേതുവായി അവൻ തന്റെ വലെക്കു ബലികഴിക്കുന്നു; കോരുവലെക്കു ധൂപം കാട്ടുന്നു; അവയാലല്ലോ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ഹരി പുഷ്ടിയുള്ളതും അവന്റെ ആഹാരം പൂർത്തിയുള്ളതുമായ്തീര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നിമിത്തം അവൻ തന്റെ വല കുടഞ്ഞു, ജാതികളെ ആദരിക്കാതെ നിത്യം കൊല്ലുവാൻ പോകുമ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2026-10-21T07:45:47Z</dcterms:created>
  <dcterms:modified xsi:type="dcterms:W3CDTF">2026-10-21T07:45:47Z</dcterms:modified>
  <dc:title>ഹബക്കൂക്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