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கொபெயாமை ராஜாவாக்கும்படி, இஸ்ரவேலர் எல்லாரும் சீகேமுக்கு வந்திருந்தபடியால், அவனும் சீகேமுக்குப் போ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யூதாவின் பட்டணங்களிலே குடியிருந்த இஸ்ரவேல் புத்திரர் மேல் ரெகொபெயாம் ராஜாவாயிருந்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இந்நாள்வரைக்கும் இருக்கிறபடி இஸ்ரவேலர் தாவீதின் வம்சத்தை விட்டு கலகம்பண்ணிப் பிரிந்து போயிருக்கிறா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னுடைய மனுஷனாகிய சேமாயாவுக்கு தேவனுடைய வார்த்தையுண்டாகி, அவர் சொன்ன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ஒன்றைப் பெத்தேலிலும், ஒன்றைத் தாணிலும் ஸ்தாபித்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ஒன்றைப் பெத்தேலிலும், ஒன்றைத் தாணிலும் ஸ்தாபித்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69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రాజు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రెహబామునకు పట్టాభిషేకము చేయుటకు ఇశ్రా యేలీయులందరును షెకెమునకు రాగా రెహబాము షెకె మునకు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బాతు కుమారుడైన యరొబాము రాజైన సొలొమోను నొద్దనుండి పారి పోయి ఐగుప్తులో నివాసము చేయు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రొబాము ఇంక ఐగుప్తు లోనేయుండి ఆ సమాచారము వి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జనులు అతని పిలువనంపగా యరొబామును ఇశ్రాయేలీయుల సమాజ మంతయును వచ్చి రెహబాముతో నీలాగు మనవి 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నీ తండ్రి బరువైన కాడిని మామీద ఉంచెను; నీ తండ్రి నియమించిన కఠినమైన దాస్యమును మామీద అతడు 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రువైన కాడిని నీవు చులకన చేసినయెడల మేము నీకు సేవచేయుదు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అందుకు రాజుమీరు వెళ్లి మూడు దినములైన తరువాత నాయొద్దకు తిరిగి రండని సెలవియ్యగా జను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ళ్లి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అప్పుడు రాజైన రెహబాము తన తండ్రియైన సొలొమోను బ్రదికియున్నప్పుడు అతని సముఖమందు సేవచేసిన పెద్దల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లోచన చేసిఈ జనులకు ఏమి ప్రత్యుత్తరమిచ్చెదనని వారి నడు గ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వారుఈ దినముననే నీవు ఈ జనులకు దాసుడవై వారికి సేవచేసి మృదువైన మాటలతో వారికి ప్రత్యుత్తర మిచ్చి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సదాకాలము నీకు దాసులగుదుర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అయితే అతడు పెద్దలు తనతో చెప్పిన ఆలోచనను నిర్లక్ష్యపెట్టి, తనతో కూడ పెరిగిన ¸°వనులను పిలిచి ఆలో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డిగి, వారికీలాగు ప్రశ్నవే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మామీద నీ తండ్రి యుంచిన కాడిని చులకన చేయుడని నాతో చెప్పుకొనిన యీ జనులకు ప్రత్యుత్తరమిచ్చుటకు 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లోచన మీరు చెప్పు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అప్పుడు అతనితో కూడ ఎదిగిన ఆ ¸°వనస్థులు ఈ ఆలోచన చెప్పిరినీ తండ్రి మా కాడిని బరువైనదిగా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ని నీవు దానిని చులకనగా చేయవలెనని నీతో చెప్పుకొనిన యీ జనులకు ఈలాగు ఆజ్ఞ ఇమ్మునా తండ్రి నడుముకంటె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టికెన వ్రేలు పెద్దదిగా ఉం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నా తండ్రి మీమీద బరువైన కాడిని పెట్టెను సరే, నేను ఆ కాడిని ఇంక బరువుగా చేయుదును; నా తం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బుకులతో మిమ్మును శిక్షించెనుసరే, నేను కొరడాలతో మిమ్మును శిక్షిం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మూడవ దినమందు నాయొద్దకు రండని రాజు నిర్ణయము చేసియున్నట్లు యరొబామును జనులందరును మూడవ దిన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హబాము నొద్దకు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అప్పుడు రాజు పెద్దలు చెప్పిన ఆలోచనను నిర్లక్ష్యపెట్టి ¸°వనులు చెప్పిన ఆలోచనచొప్పున 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ఠినముగా ప్రత్యుత్తరమిచ్చి యిట్లు ఆజ్ఞా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నా తండ్రి మీ కాడిని బరువుగా చేసెను గాని నేను మీ కాడిని మరి బరువుగా చేయుదును, నా తండ్రి చబుకుల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మ్మును శిక్షించెను గాని నేను కొరడాలతో మిమ్మును శిక్షిం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జనులు చేసిన మనవిని రాజు ఈ ప్రకారము అంగీకరింపక పోయెను. షిలోనీయుడైన అహీయాద్వారా నెబాతు కుమారు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రొబాముతో తాను పలికించిన మాట నెరవేర్చవలెనని యెహోవా ఈలాగున జరిగిం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కాబట్టి ఇశ్రాయేలువారందరును రాజు తమ విన్నపమును వినలేదని తెలిసికొని రాజుకీ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యుత్తరమిచ్చిరిదావీదులో మాకు భాగమేది? యెష్షయి కుమారునియందు మాకు స్వాస్థ్యము 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వారలారా, మీమీ గుడారములకు పోవుడి; దావీదు సంతతివారలారా, మీ వారిని మీరే చూచుకొనుడి అని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వారు తమ గుడారములకు వెళ్లి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యితే యూదా పట్ణణములలోనున్న ఇశ్రాయేలువారిని రెహబాము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తరువాత రాజైన రెహబాము వెట్టిపని వారిమీద అధికారి యైన అదోరామును పంపగా ఇశ్రాయేలువారందరును రాళ్ల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 కొట్టినందున అతడు మరణమాయెను, కాబట్టి రాజైన రెహబాము యెరూషలేమునకు పారిపోవలెనని తన రథముమీద త్వ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క్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ఈ ప్రకారము ఇశ్రాయేలువారు నేటివరకు జరుగుచున్నట్లు దావీదు సంతతివారిమీద తిరుగుబాటు 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మరియు యరొబాము తిరిగి వచ్చెనని ఇశ్రాయేలు వారందరు విని, సమా జముగా కూడి, అతని పిలువనంపిం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వారందరి మీద రాజుగా అతనికి పట్టాభిషేకము చేసిరి; యూదా గోత్రీయులు తప్ప దావీదు సంతతి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బడించినవా రెవరును లేక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రెహబాము యెరూషలేమునకు వచ్చిన తరువాత ఇశ్రా యేలువారితో యుద్ధముచేసి, రాజ్యము సొలొమోను కుమారు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హబాము అను తనకు మరల వచ్చునట్లు చేయుటకై యూదావారందరిలో నుండియు బెన్యామీను గోత్రీయులలోనుండియు యుద్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ణులైన లక్షయెనుబది వేలమందిని పోగు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అంతట దేవుని వాక్కు దైవజనుడగు షెమయాకు ప్రత్యక్షమై యీలాగు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నీవు సొలొమోను కుమారుడును యూదా రాజునైన రెహబాముతోను యూదావారందరితోను బెన్యామీనీయులందరి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శేషించినవారందరితోను ఇట్ల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యెహోవా సెలవిచ్చునదేమనగాజరిగినది నావలననే జరిగెను; మీరు ఇశ్రాయేలువారగు మీ సహో దరులతో యుద్ధ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టకు వెళ్లక, అందరును మీ యిండ్లకు తిరిగి పోవుడి. కాబట్టి వారు యెహోవా మాటకు లోబడి దానినిబ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ధమునకు పోక నిలి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తరువాత యరొబాము ఎఫ్రాయిము మన్యమందు షెకెమను పట్టణము కట్టించి అచ్చట కాపురముండి అచ్చట నుండి బయలు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నూయేలును క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ఈ జనులు యెరూషలేమునందున్న యెహోవా మందిరమందు బలులు అర్పించుటకు ఎక్కి పోవుచుండినయెడల ఈ జనుల హృద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రాజైన రెహబాము అను తమ యజమానుని తట్టు తిరుగును; అప్పుడు వారు నన్ను చంపి యూదా రాజైన రెహబామునొద్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ల చేరుదురు; రాజ్యము మరల దావీదు సంతతివారిదగును అ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యరొ బాము తన హృదయమందు తలం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ఆలోచనచేసి రెండు బంగారపు దూడలు చేయించి, జనులను పిలిచియెరూషలేమునకు పోవుట మీకు బహు కష్ట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ఇశ్రా యేలువారలారా, ఐగుప్తు దేశములోనుండి మిమ్మును రప్పిం చిన మీ దేవుడు ఇవే అని చెప్పి, ఒక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తేలునందును, ఒకటి దానునందును 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దానువరకు ఈ రెంటిలో ఒకదానిని జనులు పూజించుటవలన రాజు చేసిన కార్యము పాపమునకు కారణమా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మరియు అతడు ఉన్నత స్థలములను కట్టించి మందిరముగా ఏర్పరచి, లేవీయులు కాని సాధారణమైనవారిలో కొం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జకులుగా నియ మిం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మరియు యరొబాము యూదాదేశమందు జరుగు ఉత్సవమువంటి ఉత్సవమును ఎనిమిదవ మాసము పదునైదవ దినమందు జరు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ణయించి, బలిపీఠముమీద బలులు అర్పించుచు వచ్చెను. ఈ ప్రకారము బేతేలునందును తాను చేయించిన దూడలకు బ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ర్పించు చుండెను. మరియు తాను చేయించిన యున్నతమైన స్థలమునకు యాజకులను బేతేలునందుం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ఈ ప్రకా రము అతడు యోచించినదానినిబట్టి యెనిమిదవ మాసము పదునైదవ దినమందు బేతేలులో తాను చేయించిన బ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ఠముమీద బలులు అర్పించుచు వచ్చెను; మరియు ఇశ్రా యేలువారికి ఒక ఉత్సవమును నిర్ణయించి ధూపము వేయు 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 బలిపీఠము ఎక్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2]]></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2026-10-21T05:30:29Z</dcterms:created>
  <dcterms:modified xsi:type="dcterms:W3CDTF">2026-10-21T05:30:29Z</dcterms:modified>
  <dc:title>1 రాజులు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