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ம் வல்லம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ில் எங்கள் மே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ிடுமே உம் அக்கினி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நாளிலே எங்கள் மீது (மேலே) வல்லமைய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வல்லமை த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சத்தை உமக்காக கலக்க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ிஷேகம் அபிஷேகம் ஊற்ற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்கொண்டு உமக்காக எழும்பிட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ந்தேகோஸ்தே நாளில் செய்த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ின் நாவுகள் பொழிந்தி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ோஸ்தலர் காலத்தில் செய்தது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ம் செய்ய வேண்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ம்சமான யாவர் மேலும் ஊற்றுவேன்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தந்த ஆவியை ஊற்ற வேண்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ச்சல் ஆழம் கொண்டு சென்று நீந்தச் செய்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தியாய் பாய்ந்தி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ங்கள் திறனாய் நட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புதத்தின் ஆவியே வந்திடும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ந்தகார சங்கிலிகள் அறு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்கினியை ஊற்றிடுமே – 2 – ஊற்ற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0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2026-11-02T05:05:34Z</dcterms:created>
  <dcterms:modified xsi:type="dcterms:W3CDTF">2026-11-02T05:05:34Z</dcterms:modified>
  <dc:title>துதிப் பாடல்கள் : 807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