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ுமே உம் வல்லம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நாளில் எங்கள் மே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ுமே உம் அக்கின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நாளிலே எங்கள் மீது (மேலே) வல்லமைய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வல்லமை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ை உமக்காக கல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அபிஷேகம்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்கொண்டு உமக்காக எழும்பிட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ந்தேகோஸ்தே நாளில் செய்தது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ன் நாவுகள் பொழிந்திடு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ோஸ்தலர் காலத்தில் செய்தது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செய்ய வேண்டுமே – 2 –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்சமான யாவர் மேலும் ஊற்றுவ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 தந்த ஆவியை ஊற்ற வேண்டு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ச்சல் ஆழம் கொண்டு சென்று நீந்த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யாய் பாய்ந்திடுமே – 2 –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திறனாய் நட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த்தின் ஆவியே வந்திடு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ார சங்கிலிகள் அறு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ை ஊற்றிடுமே – 2 –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2026-09-16T20:40:58Z</dcterms:created>
  <dcterms:modified xsi:type="dcterms:W3CDTF">2026-09-16T20:40:58Z</dcterms:modified>
  <dc:title>துதிப் பாடல்கள் : 807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