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வீட்டைக் கட்டாராகில், அதைக் கட்டுகிறவர்களின் பிரயாசம் விருதா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வீட்டைக் கட்டாராகில், அதைக் கட்டுகிறவர்களின் பிரயாசம் விருதா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நகரத்தைக் காவாராகில் காவலாளர் விழித்திருக்கிறது விருதா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நகரத்தைக் காவாராகில் காவலாளர் விழித்திருக்கிறது விருதா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அதிகாலையில் எழுந்து நேரப்பட வேலையிலே தரித்து, வருத்தத்தின் அப்பத்தைச் சாப்பிடுகிறதும் விருதா; அவரே தமக்குப் பிரியமானவனுக்கு நித்திரை அளி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பிள்ளைகள் கர்த்தரால் வரும் சுதந்தரம், கர்ப்பத்தின் கனி அவரால் கிடைக்கும் பல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வயதின் குமாரர் பலவான் கையிலுள்ள அம்புகளுக்கு ஒப்பாயிருக்கிறார்கள்.அவைகளால் தன் அம்பறாத்தூணியை நிரப்பின புருஷன் பாக்கியவான்; அவர்கள் நாணமடையாமல் ஒலிமுகவாசலில் சத்துருக்களோடே பேச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வயதின் குமாரர் பலவான் கையிலுள்ள அம்புகளுக்கு ஒப்பாயிருக்கிறார்கள்.அவைகளால் தன் அம்பறாத்தூணியை நிரப்பின புருஷன் பாக்கியவான்; அவர்கள் நாணமடையாமல் ஒலிமுகவாசலில் சத்துருக்களோடே பேச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ಮನೆಯನ್ನು ಕಟ್ಟದಿದ್ದರೆ, ಅದನ್ನು ಕಟ್ಟುವವರು ವ್ಯರ್ಥವಾಗಿ ಕಷ್ಟಪಡುತ್ತಾರೆ; ಕರ್ತನು ಪಟ್ಟಣವನ್ನು ಕಾಪಾ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ರೆ ಅದನ್ನು ಕಾಪಾಡುವವನು ವ್ಯರ್ಥವಾಗಿ ಎಚ್ಚರ ವಾಗಿರ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ರೊಟ್ಟಿಗಾಗಿ ವ್ಯಥೆಪಟ್ಟು ಬೆಳಿಗ್ಗೆ ಬೇಗ ಏಳುವದೂ ರಾತ್ರಿ ತಡವಾಗಿ ಮಲಗುವದೂ ವ್ಯರ್ಥವೇ. ಆತನು ತನ್ನ ಪ್ರಿಯ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ದ್ರೆಯಲ್ಲಿಯೂ ಅದನ್ನು ಕೊ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ಗೋ, ಮಕ್ಕಳು ಕರ್ತನಿಂದ ಸಿಕ್ಕಿದ ಸ್ವಾಸ್ಥ್ಯವಾಗಿ ದ್ದಾರೆ; ಗರ್ಭಫಲವು ಆತನ ಬಹುಮಾನ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ೌವನದ ಮಕ್ಕಳು ಪರಾಕ್ರಮಶಾಲಿಯ ಕೈಯಲ್ಲಿ ಬಾಣಗಳು ಹೇಗೋ ಹಾಗೆ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ನ್ನ ಬತ್ತಳಿಕೆ ಯನ್ನು ಅವರಿಂದ ತುಂಬಿಸಿದ ಪುರುಷನು ಧನ್ಯನು; ಶತ್ರುಗಳ ಸಂಗಡ ಬಾಗಲಲ್ಲಿ ಮಾತನಾಡುವಾಗ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ಚಿಕೆಪ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2026-10-20T10:17:23Z</dcterms:created>
  <dcterms:modified xsi:type="dcterms:W3CDTF">2026-10-20T10:17:23Z</dcterms:modified>
  <dc:title>ಕೀರ್ತನೆಗಳು : 127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