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, நீங்கள் பிரியமான பிள்ளைகளைப்போல தேவனைப் பின்பற்றுகிறவர்களாக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 நமக்காகத் தம்மை தேவனுக்குச் சுகந்த வாசனையான காணிக்கையாகவும் பலியாகவும் ஒப்புக்கொடுத்து நம்மில் அன்புகூர்ந்ததுபோல, நீங்களும் அன்பிலே நடந்து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 நமக்காகத் தம்மை தேவனுக்குச் சுகந்த வாசனையான காணிக்கையாகவும் பலியாகவும் ஒப்புக்கொடுத்து நம்மில் அன்புகூர்ந்ததுபோல, நீங்களும் அன்பிலே நடந்துகொள்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பரிசுத்தவான்களுக்கு ஏற்றபடி, வேசித்தனமும், மற்றெந்த அசுத்தமும், பொருளாசையுமாகிய இவைகளின் பேர்முதலாய் உங்களுக்குள்ளே சொல்லப்படவுங்கூட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பரிசுத்தவான்களுக்கு ஏற்றபடி, வேசித்தனமும், மற்றெந்த அசுத்தமும், பொருளாசையுமாகிய இவைகளின் பேர்முதலாய் உங்களுக்குள்ளே சொல்லப்படவுங்கூட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வம்பும், புத்தியீனமான பேச்சும், பரியாசமும் தகாதவைகள்; ஸ்தோத்திரஞ்செய்தலே த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வம்பும், புத்தியீனமான பேச்சும், பரியாசமும் தகாதவைகள்; ஸ்தோத்திரஞ்செய்தலே த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பசாரக்காரனாவது, அசுத்தனாவது, விக்கிரகாராதனைக்காரனாகிய பொருளாசைக்காரனாவது தேவனுடைய ராஜ்யமாகிய கிறிஸ்துவின் ராஜ்யத்திலே சுதந்தரமடைவதில்லையென்று அறிந்திருக்கிறீ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பசாரக்காரனாவது, அசுத்தனாவது, விக்கிரகாராதனைக்காரனாகிய பொருளாசைக்காரனாவது தேவனுடைய ராஜ்யமாகிய கிறிஸ்துவின் ராஜ்யத்திலே சுதந்தரமடைவதில்லையென்று அறிந்திருக்கிறீ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ப்பட்டவைகளினிமித்தமாகக் கீழ்ப்படியாமையின் பிள்ளைகள்மேல் தேவகோபாக்கினை வருவதால், ஒருவனும் உங்களை வீண்வார்த்தைகளினாலே மோசம்போக்காதபடிக்கு எச்சரிக்கையாயிருங்கள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ப்பட்டவைகளினிமித்தமாகக் கீழ்ப்படியாமையின் பிள்ளைகள்மேல் தேவகோபாக்கினை வருவதால், ஒருவனும் உங்களை வீண்வார்த்தைகளினாலே மோசம்போக்காதபடிக்கு எச்சரிக்கையாயிருங்கள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க்குப் பங்காளிகளாகாதி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ற்காலத்தில் நீங்கள் அந்தகாரமாயிருந்தீர்கள், இப்பொழுதோ கர்த்தருக்குள் வெளிச்சமாயிருக்கிறீர்கள்; வெளிச்சத்தின் பிள்ளைகளாய் நடந்துகொள்ள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ற்காலத்தில் நீங்கள் அந்தகாரமாயிருந்தீர்கள், இப்பொழுதோ கர்த்தருக்குள் வெளிச்சமாயிருக்கிறீர்கள்; வெளிச்சத்தின் பிள்ளைகளாய் நடந்துகொள்ள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வியின் கனி, சகல நற்குணத்திலும் நீதியிலும் உண்மையிலும் விளங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ப் பிரியமானது இன்னதென்று நீங்கள் சோதித்துப்பா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னியற்ற அந்தகாரக் கிரியைகளுக்கு உடன்படாமல், அவைகளைக் கடிந்துகொள்ள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ால் ஒளிப்பிடத்தில் செய்யப்படும் கிரியைகளைச் சொல்லுகிறதும் அவலட்சணமாயிருக்கிறத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ெல்லாம் கடிந்துகொள்ளப்பட்டு வெளிச்சத்தினால் வெளியரங்கமாகும்; வெளியரங்கமாக்குகிறதெல்லாம் வெளிச்சம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தூங்குகிற நீ விழித்து, மரித்தோரை விட்டு எழுந்திரு, அப்பொழுது கிறிஸ்து உன்னைப் பிரகாசிப்பிப்பாரென்று சொல்லியி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தூங்குகிற நீ விழித்து, மரித்தோரை விட்டு எழுந்திரு, அப்பொழுது கிறிஸ்து உன்னைப் பிரகாசிப்பிப்பாரென்று சொல்லியிரு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ினாலே, நீங்கள் ஞானமற்றவர்களைப்போல நடவாமல், ஞானமுள்ளவர்களைப்போலக் கவனமாய் நடந்துகொள்ளப்பார்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ட்கள் பொல்லாதவைகளானதால் காலத்தைப் பிரயோஜனப்படுத்திக்கொள்ள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, நீங்கள் மதியற்றவர்களாயிராமல், கர்த்தருடைய சித்தம் இன்னதென்று உணர்ந்துகொள்ள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ுன்மார்க்கத்திற்கு ஏதுவான மதுபான வெறிகொள்ளாமல், ஆவியினால் நிறைந்து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ுன்மார்க்கத்திற்கு ஏதுவான மதுபான வெறிகொள்ளாமல், ஆவியினால் நிறைந்து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ங்கீதங்களினாலும் கீர்த்தனைகளினாலும் ஞானப்பாட்டுகளினாலும் ஒருவருக்கொருவர் புத்திசொல்லிக்கொண்டு, உங்கள் இருதயத்தில் கர்த்தரைப் பாடிக் கீர்த்தனம்பண்ண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ங்கீதங்களினாலும் கீர்த்தனைகளினாலும் ஞானப்பாட்டுகளினாலும் ஒருவருக்கொருவர் புத்திசொல்லிக்கொண்டு, உங்கள் இருதயத்தில் கர்த்தரைப் பாடிக் கீர்த்தனம்பண்ண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கர்த்தராகிய இயேசுகிறிஸ்துவின் நாமத்தினாலே எப்பொழுதும் எல்லாவற்றிற்காகவும் பிதாவாகிய தேவனை ஸ்தோத்திரி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கர்த்தராகிய இயேசுகிறிஸ்துவின் நாமத்தினாலே எப்பொழுதும் எல்லாவற்றிற்காகவும் பிதாவாகிய தேவனை ஸ்தோத்திரி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, சபையானது கிறிஸ்துவுக்குக் கீழ்ப்படிகிறதுபோல மனைவிகளும் தங்கள் சொந்தப் புருஷர்களுக்கு எந்தக் காரியத்திலேயும் கீழ்ப்படிந்திருக்க 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, சபையானது கிறிஸ்துவுக்குக் கீழ்ப்படிகிறதுபோல மனைவிகளும் தங்கள் சொந்தப் புருஷர்களுக்கு எந்தக் காரியத்திலேயும் கீழ்ப்படிந்திருக்க 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ுருஷர்களே, உங்கள் மனைவிகளில் அன்புகூருங்கள்; அப்படியே கிறிஸ்துவும் சபையில் அன்புகூர்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ுருஷர்களே, உங்கள் மனைவிகளில் அன்புகூருங்கள்; அப்படியே கிறிஸ்துவும் சபையில் அன்புகூர்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ெய்வ பயத்தோடே ஒருவருக்கொருவர் கீழ்ப்படிந்தி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ைவிகளே, கர்த்தருக்குக் கீழ்ப்படிகிறதுபோல, உங்கள் சொந்தப் புருஷருக்குங் கீழ்ப்படிய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ம் அதைத் திருவசனத்தைக்கொண்டு தண்ணீர் முழுக்கினால் சுத்திகரித்து, பரிசுத்தமாக்குகிறதற்க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ிறிஸ்து சபைக்குத் தலையாயிருக்கிறதுபோல, புருஷனும் மனைவிக்குத் தலையாயிருக்கிறான்; அவரே சரீரத்திற்கும் இரட்சகராயிரு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ிறிஸ்து சபைக்குத் தலையாயிருக்கிறதுபோல, புருஷனும் மனைவிக்குத் தலையாயிருக்கிறான்; அவரே சரீரத்திற்கும் இரட்சகராயிரு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றைதிரை முதலானவைகள் ஒன்றும் இல்லாமல் பரிசுத்தமும் பிழையற்றதுமான மகிமையுள்ள சபையாக அதைத் தமக்குமுன் நிறுத்திக்கொள்வதற்கும் தம்மைத்தாமே அதற்காக ஒப்புக்கொடுத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றைதிரை முதலானவைகள் ஒன்றும் இல்லாமல் பரிசுத்தமும் பிழையற்றதுமான மகிமையுள்ள சபையாக அதைத் தமக்குமுன் நிறுத்திக்கொள்வதற்கும் தம்மைத்தாமே அதற்காக ஒப்புக்கொடுத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, புருஷர்களும் தங்கள் மனைவிகளைத் தங்கள் சொந்தச் சரீரங்களாகப் பாவித்து, அவர்களில் அன்புகூரவேண்டும்; தன் மனைவியில் அன்புகூருகிறவன் தன்னில்தான் அன்புகூருகி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, புருஷர்களும் தங்கள் மனைவிகளைத் தங்கள் சொந்தச் சரீரங்களாகப் பாவித்து, அவர்களில் அன்புகூரவேண்டும்; தன் மனைவியில் அன்புகூருகிறவன் தன்னில்தான் அன்புகூருகி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சொந்த மாம்சத்தைப் பகைத்தவன் ஒருவனுமில்லையே; கர்த்தர் சபையைப் போஷித்துக்காப்பாற்றுகிறது போல ஒவ்வொருவனும் தன் மாம்சத்தைப் போஷித்துக் காப்பாற்றுகி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சொந்த மாம்சத்தைப் பகைத்தவன் ஒருவனுமில்லையே; கர்த்தர் சபையைப் போஷித்துக்காப்பாற்றுகிறது போல ஒவ்வொருவனும் தன் மாம்சத்தைப் போஷித்துக் காப்பாற்றுகி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ம் அவருடைய சரீரத்தின் அவயவங்களாயும், அவருடைய மாம்சத்திற்கும் அவருடைய எலும்புக்கும் உரியவர்களாயும் இருக்கிற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ினிமித்தம் மனுஷன் தன் தகப்பனையும் தன் தாயையும் விட்டு, தன் மனைவியுடன் இசைந்து, இருவரும் ஒரே மாம்சமாயிருப்ப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ினிமித்தம் மனுஷன் தன் தகப்பனையும் தன் தாயையும் விட்டு, தன் மனைவியுடன் இசைந்து, இருவரும் ஒரே மாம்சமாயிருப்ப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 இரகசியம் பெரியது; நான் கிறிஸ்துவைப்பற்றியும் சபையைப்பற்றியும் சொல்ல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ப்படியும், உங்களிலும் அவனவன் தன்னிடத்தில் அன்புகூருவதுபோல, தன் மனைவியினிடத்திலும் அன்புகூரக்கடவன்; மனைவியும் புருஷனிடத்தில் பயபக்தியாயிருக்கக்கடவ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ப்படியும், உங்களிலும் அவனவன் தன்னிடத்தில் அன்புகூருவதுபோல, தன் மனைவியினிடத்திலும் அன்புகூரக்கடவன்; மனைவியும் புருஷனிடத்தில் பயபக்தியாயிருக்கக்கடவ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ದರಿಂದ ನೀವು ಪ್ರಿಯರಾದ ಮಕ್ಕಳಿಗೆ ತಕ್ಕ ಹಾಗೆ ದೇವರನ್ನು ಅನುಸರಿಸುವ ವ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್ರಿಸ್ತನು ನಮ್ಮನ್ನು ಪ್ರೀತಿಸಿ ನಮಗೋಸ್ಕರ ತನ್ನನ್ನೇ ದೇವರಿಗೆ ಸುಗಂಧವಾಸನೆಯಾದ ಕಾಣಿಕೆ ಯಾಗಿಯೂ ಯಜ್ಞ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ರ್ಪಿಸಿಕೊಂಡ ಪ್ರಕಾರ ನೀವೂ ಪ್ರೀತಿಯಲ್ಲಿ ನಡೆದು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ನಿಮ್ಮೊಳಗೆ ಜಾರತ್ವವಾಗಲಿ ಯಾವ ಅಶುದ್ಧತ್ವವಾಗಲಿ ಇಲ್ಲವೆ ಲೋಭವಾಗಲಿ ಪರಿಶುದ್ಧರಿಗೆ ತಕ್ಕ ಹಾಗೆ ಇವ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ನ್ನು ಒಂದು ಸಲವಾದರೂ ಎತ್ತ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ಲ್ಲವೆ ಹೊಲಸುತನ ಹುಚ್ಚು ಮಾತು ಕುಚೋದ್ಯ ಇವು ಬೇಡ, ಅಯುಕ್ತವಾಗಿವೆ; ಇವು ಗಳನ್ನು ಬಿಟ್ಟು ಆತನಿಗೆ ಉಪ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ುತಿಮಾಡುವದೇ ಉತ್ತ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ಾವ ಜಾರನಾಗಲಿ, ಅಶುದ್ಧನಾಗಲಿ, ವಿಗ್ರಹಾರಾಧಕನಂತಿರುವ ಲೋಭಿಯಾಗಲಿ ಕ್ರಿಸ್ತನ ಮತ್ತು ದೇವರ ರಾಜ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ಧ್ಯನಾಗುವದಿಲ್ಲವೆಂದು ನೀವು ಬಲ್ಲಿರಲ್ಲ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ುರುಳಿಲ್ಲದ ಮಾತುಗಳಿಂದ ಯಾರೂ ನಿಮ್ಮನ್ನು ಮೋಸಗೊಳಿಸದಿರಲಿ. ಯಾಕಂದರೆ ಇಂಥವುಗಳಿಂದ ದೇವರ ಕೋಪವು ಆತನಿಗೆ ಅವಿಧೇಯ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 ಮೇಲೆ ಬ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 ನೀವು ಅವರೊಂದಿಗೆ ಪಾಲುಗಾರ ರಾಗಿರ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ವು ಹಿಂದಿನ ಕಾಲದಲ್ಲಿ ಕತ್ತಲೆಯಾಗಿದ್ದಿರಿ, ಆದರೆ ಈಗ ನೀವು ಕರ್ತನಲ್ಲಿ ಬೆಳಕಾಗಿರುವದರಿಂದ ಬೆಳಕಿನ ಮಕ್ಕಳ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ದು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ತ್ಮನ ಫಲವು ಎಲ್ಲಾ ಉಪಕಾರದಲ್ಲಿಯೂ ನೀತಿಯಲ್ಲಿಯೂ ಸತ್ಯ ದಲ್ಲಿಯೂ ಇ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ಿಗೆ ಮೆಚ್ಚಿಕೆಯಾದದ್ದೇ ನೆಂಬದನ್ನು ಪರಿಶೋಧ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ತ್ತಲೆಗೆ ಸಂಬಂಧ ವಾದ ಕೃತ್ಯಗಳಿಂದ ಯಾವ ಫಲವೂ ಬರಲಾರದು; ಅವುಗಳಲ್ಲಿ ಪಾಲುಗಾರರಾಗಿರದೆ ಅವುಗಳನ್ನು ಖಂಡ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ು ರಹಸ್ಯವಾಗಿ ನಡಿಸುವ ಕೆಲಸ ಗಳನ್ನು ಕುರಿತು ಮಾತನಾಡುವದಾದರೂ ನಾಚಿಕೆಗೆ ಕಾರಣ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ಖಂಡನೆಯಾಗುವವು ಗಳೆಲ್ಲವೂ ಬೆಳಕಿನಿಂದ ಪ್ರಕಟವಾಗುತ್ತವೆ; ಯಾಕಂದರೆ ಪ್ರಕಟಪಡಿಸುವಂಥದ್ದು ಬೆಳಕ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ದರಿಂದ-- ನಿದ್ರೆ ಮಾಡುವವನೇ, ಎಚ್ಚರವಾಗು, ಸತ್ತವರಿಂದ ಎದ್ದೇಳು; ಕ್ರಿಸ್ತನು ನಿನಗೆ ಪ್ರಕಾಶಕೊಡುವನು ಎಂದು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ಕಾರಣ ನೀವು ನಡಕೊಳ್ಳುವ ರೀತಿಯನ್ನು ಜಾಗ್ರತೆಯಿಂದ ನೋಡಿಕೊಳ್ಳಿರಿ. ಜ್ಞಾನವಿಲ್ಲದವರಾಗಿ ರದೆ ಜ್ಞಾನವಂತ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ದಿನಗಳು ಕೆಟ್ಟವುಗಳಾಗಿರು ವದರಿಂದ ಕಾಲವನ್ನು ಸುಮ್ಮನೆ ಕಳೆಯದೆ ಉಪಯೋಗಿ ಸ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ಬುದ್ದಿಹೀನರಾಗಿ ನಡೆಯದೆ ಕರ್ತನ ಚಿತ್ತವೇನೆಂಬದನ್ನು ವಿಚಾರಿಸಿ ತಿಳಿದವ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ದ್ಯಪಾನ ಮಾಡಿ ಮತ್ತರಾಗಬೇಡಿರಿ, ಯಾಕಂದರೆ ಅದರಿಂದ ಪಟಿಂಗತನವು ಹುಟ್ಟುತ್ತದೆ. ಪವಿತ್ರಾತ್ಮ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ದವ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ೀರ್ತನೆಗಳಿಂದಲೂ ಸಂಗೀತ ಗಳಿಂದಲೂ ಆತ್ಮಸಂಬಂಧವಾದ ಹಾಡುಗಳಿಂದಲೂ ನಿಮಗೆ ನೀವೇ ಮಾತನಾಡಿಕೊಳ್ಳುತ್ತಾ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ೃದಯದಲ್ಲಿ ಕರ್ತನಿಗೆ ಗಾನಮಾಡುತ್ತಾ ಇಂಪಾಗಿ ಹಾಡುತ್ತಾ ಇ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ಯಾವಾಗಲೂ ಎಲ್ಲಾ ಕಾರ್ಯಗಳಿ ಗೋಸ್ಕರ ನಮ್ಮ ಕರ್ತನಾದ ಯೇಸು ಕ್ರಿಸ್ತನ ಹೆಸರಿನಲ್ಲಿ ತಂದೆಯಾದ ದೇವರಿಗೆ ಸ್ತೋತ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ಾ ಇ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ದರಿಂದ ಸಭೆಯು ಕ್ರಿಸ್ತನಿಗೆ ಹೇಗೆ ಅಧೀನವಾಗಿದೆಯೋ ಹಾಗೆಯೇ ಸ್ತ್ರೀಯರು ತಮ್ಮತಮ್ಮ ಗಂಡಂದಿರಿಗೆ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ಗಳಲ್ಲಿ ಅಧೀನ ರ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ಪುರಷರೇ, ನೀವು ನಿಮ್ಮನಿಮ್ಮ ಹೆಂಡತಿಯರನ್ನು ಪ್ರೀತಿಸಿರಿ, ಯಾಕಂದರೆ ಕ್ರಿಸ್ತನು ಸಹ ಸಭೆಯನ್ನು ಪ್ರೀತಿಸಿ ಅದ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ನ್ನು ತಾನೇ ಒಪ್ಪಿಸಿ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ದೇವರಿಗೆ ಭಯಪಡುವವರಾಗಿದ್ದು ಒಬ್ಬರಿ ಗೊಬ್ಬರು ವಿಧೇಯರಾಗಿ ನಡೆದು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ಸ್ತ್ರೀಯರೇ, ನೀವು ಕರ್ತನಿಗೆ ಹೇಗೋ ಹಾಗೆಯೇ ನಿಮ್ಮನಿಮ್ಮ ಗಂಡಂದಿರಿಗೆ ಅಧೀನ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ತನು ಅದನ್ನು ವಾಕ್ಯವೆಂಬ ನೀರಿನಿಂದ ತೊಳೆದು ಪ್ರತಿಷ್ಠಿಸಿ ಶುದ್ಧ ಮಾಡಿದ್ದ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ಕ್ರಿಸ್ತನು ಸಭೆಗೆ ತಲೆಯಾಗಿರುವ ಪ್ರಕಾರವೇ ಗಂಡನು ಹೆಂಡತಿಗೆ ತಲೆಯಾಗಿದ್ದಾನೆ. ಆತನು (ಕ್ರಿಸ್ತನು) ದೇಹಕ್ಕೆ ರಕ್ಷ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ಗಿದ್ದಾನ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ದನ್ನು ಕಳಂಕ ಸುಕ್ಕು ಇಂಥಾದ್ದು ಯಾವದೂ ಇಲ್ಲದೆ ಪರಿಶುದ್ಧವೂ ದೋಷವಿಲ್ಲದ್ದೂ ಆಗಿರುವ ಮಹಿಮೆಯುಳ್ಳ ಸಭೆಯ ನ್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ಗೆ ತಾನೇ ಸಮರ್ಪಿಸಿಕೊಳ್ಳಬೇಕೆಂ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ಹಾಗೆಯೇ ಪುರುಷರು ಸಹ ಸ್ವಂತ ಶರೀರವನ್ನು ಪ್ರೀತಿಸಿಕೊಳ್ಳುವ ಪ್ರಕಾರವೇ ತಮ್ಮ ಹೆಂಡತಿಯರನ್ನು ಪ್ರೀತ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ಂಗಿನವರಾಗಿದ್ದಾರೆ. ತನ್ನ ಹೆಂಡತಿಯನ್ನು ಪ್ರೀತಿಸುವವನು ತನ್ನನ್ನೆ ಪ್ರೀತಿಸಿಕೊಳ್ಳು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ಯಾರೂ ಎಂದೂ ಸ್ವಶರೀರವನ್ನು ಹಗೆಮಾಡಿದ್ದಿಲ್ಲ. ಆದರೆ ಅದನ್ನು ಪೋಷಿಸಿ ಸಂರಕ್ಷಿಸುವ ಪ್ರಕಾರ ಕರ್ತನು ಸಭ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ೋಷಿಸಿ ಸಂರಕ್ಷಿಸುವಾತ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ಾವು ಆತನ ದೇಹದ ಅಂಗಗಳೂ ಮಾಂಸವೂ ಎಲುಬುಗಳೂ ಆ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ದರ ನಿಮಿತ್ತದಿಂದ ಪುರುಷನು ತಂದೆತಾಯಿಗಳನ್ನು ಬಿಟ್ಟು ತನ್ನ ಹೆಂಡತಿ ಯನ್ನು ಸೇರಿಕೊಳ್ಳುವನು; ಅವರಿಬ್ಬರೂ ಒಂ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ರೀರವಾಗಿ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ಇದೊಂದು ದೊಡ್ಡ ಮರ್ಮವೇ; ಆದರೆ ನಾನು ಕ್ರಿಸ್ತನ ವಿಷಯವಾಗಿಯೂ ಸಭೆಯ ವಿಷಯವಾಗಿಯೂ ಮಾತನ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ದಾಗ್ಯೂ ನಿಮ್ಮಲ್ಲಿ ಪ್ರತಿ ಪುರುಷನು ತನ್ನನ್ನು ಪ್ರೀತಿಸಿಕೊಳ್ಳುವಂತೆಯೇ ತನ್ನ ಹೆಂಡತಿಯನ್ನೂ ಪ್ರೀತಿಸ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 ಸ್ತ್ರೀಯು ತನ್ನ ಗಂಡನನ್ನು ಗೌರವಿಸುವವಳಾಗಿ ನಡೆದು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ೆಸದವರಿಗೆ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2026-10-20T09:56:34Z</dcterms:created>
  <dcterms:modified xsi:type="dcterms:W3CDTF">2026-10-20T09:56:34Z</dcterms:modified>
  <dc:title>ಎಫೆಸದವರಿಗೆ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