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presProps" Target="presProps.xml"/>
  <Relationship Id="rId90" Type="http://schemas.openxmlformats.org/officeDocument/2006/relationships/viewProps" Target="viewProps.xml"/>
  <Relationship Id="rId91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இஸ்ரவேல் புத்திரர் கர்த்தரின் பார்வைக்குப் பொல்லாப்பானதைச் செய்தார்கள்; அப்பொழுது கர்த்தர் அவர்களை ஏழு வருஷம் மீதியானியரின் கையில் ஒப்புக்கொடுத்த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இஸ்ரவேல் புத்திரர் கர்த்தரின் பார்வைக்குப் பொல்லாப்பானதைச் செய்தார்கள்; அப்பொழுது கர்த்தர் அவர்களை ஏழு வருஷம் மீதியானியரின் கையில் ஒப்புக்கொடுத்த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ீதியானியரின் கை இஸ்ரவேலின் மேல்பலத்துக்கொண்டபடியால், இஸ்ரவேல் புத்திரர் மீதியானியர் நிமித்தம் தங்களுக்கு மலைகளிலுள்ள கெபிகளையும் குகைகளையும் அரணான ஸ்தலங்களையும் அடைக்கலங்களாக்கிக்கொண்ட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ீதியானியரின் கை இஸ்ரவேலின் மேல்பலத்துக்கொண்டபடியால், இஸ்ரவேல் புத்திரர் மீதியானியர் நிமித்தம் தங்களுக்கு மலைகளிலுள்ள கெபிகளையும் குகைகளையும் அரணான ஸ்தலங்களையும் அடைக்கலங்களாக்கிக்கொண்ட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ர் விதை விதைத்திருக்கும் போது, மீதியானியரும் அமலேக்கியரும் கிழக்கத்திப் புத்திரரும் அவர்களுக்கு விரோதமாய் எழும்பி வந்து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ஸ்ரவேலர் விதை விதைத்திருக்கும் போது, மீதியானியரும் அமலேக்கியரும் கிழக்கத்திப் புத்திரரும் அவர்களுக்கு விரோதமாய் எழும்பி வந்து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ுக்கு எதிரே பாளயமிறங்கி, காசாவின் எல்லைமட்டும் நிலத்தின் விளைச்சலைக் கெடுத்து, இஸ்ரவேலிலே ஆகாரத்தையாகிலும், ஆடுமாடுகள் கழுதைகளையாகிலும் வைக்காதே போவ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ுக்கு எதிரே பாளயமிறங்கி, காசாவின் எல்லைமட்டும் நிலத்தின் விளைச்சலைக் கெடுத்து, இஸ்ரவேலிலே ஆகாரத்தையாகிலும், ஆடுமாடுகள் கழுதைகளையாகிலும் வைக்காதே போவ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ுக்கு எதிரே பாளயமிறங்கி, காசாவின் எல்லைமட்டும் நிலத்தின் விளைச்சலைக் கெடுத்து, இஸ்ரவேலிலே ஆகாரத்தையாகிலும், ஆடுமாடுகள் கழுதைகளையாகிலும் வைக்காதே போவ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தங்கள் மிருகஜீவன்களோடும், தங்கள் கூடாரங்களோடும், வெட்டுக்கிளிகளைப்போல் திரளாய் வருவார்கள்; அவர்களும் அவர்கள் ஒட்டகங்களும் எண்ணிமுடியாததாயிருக்கும்; இந்தப்பிரகாரமாக தேசத்தைக் கெடுத்துவிட அதிலே வருவ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வர்கள் தங்கள் மிருகஜீவன்களோடும், தங்கள் கூடாரங்களோடும், வெட்டுக்கிளிகளைப்போல் திரளாய் வருவார்கள்; அவர்களும் அவர்கள் ஒட்டகங்களும் எண்ணிமுடியாததாயிருக்கும்; இந்தப்பிரகாரமாக தேசத்தைக் கெடுத்துவிட அதிலே வருவ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இப்படி மீதியானியராலே இஸ்ரவேலர் மிகவும் சிறுமைப்பட்டார்கள்; அப்பொழுது இஸ்ரவேல் புத்திரர் கர்த்தரை நோக்கி முறையிட்ட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ஸ்ரவேல் புத்திரர் மீதியானியர் நிமித்தம் கர்த்தரை நோக்கி முறையிட்டபோது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ஒரு தீர்க்கதரிசியை அவர்களிடத்திற்கு அனுப்பினார்; அவன் அவர்களை நோக்கி: இஸ்ரவேலின் தேவனாகிய கர்த்தர் உரைக்கிறது என்னவென்றால்: நான் உங்களை எகிப்திலிருந்து வரவும், அடிமைத்தன வீட்டிலிருந்து புறப்படவும் செய்து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் ஒரு தீர்க்கதரிசியை அவர்களிடத்திற்கு அனுப்பினார்; அவன் அவர்களை நோக்கி: இஸ்ரவேலின் தேவனாகிய கர்த்தர் உரைக்கிறது என்னவென்றால்: நான் உங்களை எகிப்திலிருந்து வரவும், அடிமைத்தன வீட்டிலிருந்து புறப்படவும் செய்த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கிப்தியர் கையினின்றும், உங்களை ஒடுக்கின யாவருடைய கையினின்றும் உங்களை இரட்சித்து, அவர்களை உங்களுக்கு முன்பாகத் துரத்தி, அவர்கள் தேசத்தை உங்களுக்குக் கொடுத்த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எகிப்தியர் கையினின்றும், உங்களை ஒடுக்கின யாவருடைய கையினின்றும் உங்களை இரட்சித்து, அவர்களை உங்களுக்கு முன்பாகத் துரத்தி, அவர்கள் தேசத்தை உங்களுக்குக் கொடுத்து,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கிதியோன், தன் வேலையாட்களில் பத்துப்பேரைச் சேர்த்து, கர்த்தர் தனக்குச் சொன்னபடியே செய்தான்; அவன் தன் தகப்பன் குடும்பத்தாருக்கும் அந்த ஊர் மனுஷருக்கும் பயப்பட்டபடியினாலே, அதைப் பகலிலே செய்யாமல், இரவிலே செய்த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கிதியோன், தன் வேலையாட்களில் பத்துப்பேரைச் சேர்த்து, கர்த்தர் தனக்குச் சொன்னபடியே செய்தான்; அவன் தன் தகப்பன் குடும்பத்தாருக்கும் அந்த ஊர் மனுஷருக்கும் பயப்பட்டபடியினாலே, அதைப் பகலிலே செய்யாமல், இரவிலே செய்த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த ஊர் மனுஷர் காலமே எழுந்திருந்தபோது, இதோ, பாகாலின் பலிபீடம் தகர்க்கப்பட்டதும், அதின் அருகேயிருந்த தோப்பு வெட்டிப்போடப்பட்டதும், கட்டப்பட்டிருந்த பலிபீடத்தின் மேல் அந்த இரண்டாம் காளை பலியிடப்பட்டதுமாயிருக்க அவர்கள் கண்டு;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த ஊர் மனுஷர் காலமே எழுந்திருந்தபோது, இதோ, பாகாலின் பலிபீடம் தகர்க்கப்பட்டதும், அதின் அருகேயிருந்த தோப்பு வெட்டிப்போடப்பட்டதும், கட்டப்பட்டிருந்த பலிபீடத்தின் மேல் அந்த இரண்டாம் காளை பலியிடப்பட்டதுமாயிருக்க அவர்கள் கண்டு;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ந்த ஊர் மனுஷர் காலமே எழுந்திருந்தபோது, இதோ, பாகாலின் பலிபீடம் தகர்க்கப்பட்டதும், அதின் அருகேயிருந்த தோப்பு வெட்டிப்போடப்பட்டதும், கட்டப்பட்டிருந்த பலிபீடத்தின் மேல் அந்த இரண்டாம் காளை பலியிடப்பட்டதுமாயிருக்க அவர்கள் கண்டு;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ஒருவரையொருவர் நோக்கி: இந்தக் காரியத்தைச் செய்தவன் யார் என்றார்கள்; கேட்டு விசாரிக்கிறபோது, யோவாசின் மகன் கிதியோன் இதைச் செய்தான் என்ற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ஒருவரையொருவர் நோக்கி: இந்தக் காரியத்தைச் செய்தவன் யார் என்றார்கள்; கேட்டு விசாரிக்கிறபோது, யோவாசின் மகன் கிதியோன் இதைச் செய்தான் என்ற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ஊரார் யோவாசை நோக்கி: உன் மகனை வெளியே கொண்டு வா; அவன் பாகாலின் பலிபீடத்தைத் தகர்த்து, அதின் அருகேயிருந்த தோப்பை வெட்டிப்போட்டான், அவன் சாகவேண்டும் என்ற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ப்பொழுது ஊரார் யோவாசை நோக்கி: உன் மகனை வெளியே கொண்டு வா; அவன் பாகாலின் பலிபீடத்தைத் தகர்த்து, அதின் அருகேயிருந்த தோப்பை வெட்டிப்போட்டான், அவன் சாகவேண்டும் என்ற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ோவாஸ் தனக்கு விரோதமாக நிற்கிற அனைவரையும் பார்த்து: நீங்களா பாகாலுக்காக வழக்காடுவீர்கள்? நீங்களா அதை இரட்சிப்பீர்கள்? அதற்காக வழக்காடுகிறவன் இன்று காலையிலே தானே சாகக்கடவன்; அது தேவனானால் தன் பலிபீடத்தைத் தகர்த்ததினிமித்தம், அது தானே தனக்காக வழக்காடட்டும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ோவாஸ் தனக்கு விரோதமாக நிற்கிற அனைவரையும் பார்த்து: நீங்களா பாகாலுக்காக வழக்காடுவீர்கள்? நீங்களா அதை இரட்சிப்பீர்கள்? அதற்காக வழக்காடுகிறவன் இன்று காலையிலே தானே சாகக்கடவன்; அது தேவனானால் தன் பலிபீடத்தைத் தகர்த்ததினிமித்தம், அது தானே தனக்காக வழக்காடட்டும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யோவாஸ் தனக்கு விரோதமாக நிற்கிற அனைவரையும் பார்த்து: நீங்களா பாகாலுக்காக வழக்காடுவீர்கள்? நீங்களா அதை இரட்சிப்பீர்கள்? அதற்காக வழக்காடுகிறவன் இன்று காலையிலே தானே சாகக்கடவன்; அது தேவனானால் தன் பலிபீடத்தைத் தகர்த்ததினிமித்தம், அது தானே தனக்காக வழக்காடட்டும் என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ன் பலிபீடத்தைத் தகர்த்ததினிமித்தம் பாகால் அவனோடே வழக்காடட்டும் என்று சொல்லி, அந்நாளிலே அவனுக்கு யெருபாகால் என்று பேரிடப்பட்ட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ீதியானியரும் அமலேக்கியரும் கிழக்கத்திப் புத்திரர் யாவரும் ஏகமாய்க்கூடி, ஆற்றைக் கடந்துவந்து, யெஸ்ரயேல் பள்ளத்தாக்கிலே பாளயமிறங்கினார்கள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மீதியானியரும் அமலேக்கியரும் கிழக்கத்திப் புத்திரர் யாவரும் ஏகமாய்க்கூடி, ஆற்றைக் கடந்துவந்து, யெஸ்ரயேல் பள்ளத்தாக்கிலே பாளயமிறங்கி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 கர்த்தருடைய ஆவியானவர் கிதியோன்மேல் இறங்கினார்; அவன் எக்காளம் ஊதி, அபியேஸ்ரியரைக் கூப்பிட்டு, தனக்குப் பின்செல்லும்படி செய்து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ப்பொழுது கர்த்தருடைய ஆவியானவர் கிதியோன்மேல் இறங்கினார்; அவன் எக்காளம் ஊதி, அபியேஸ்ரியரைக் கூப்பிட்டு, தனக்குப் பின்செல்லும்படி செய்து,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னாசே நாடெங்கும் ஸ்தானாபதிகளை அனுப்பி, அவர்களையும் கூப்பிட்டு, தனக்குப் பின் செல்லும்படி செய்து, அசேர், செபுலோன், நப்தலி நாடுகளிலும் ஆட்களை அனுப்பினான்; அவர்களும் அவனுக்கு எதிர்கொண்டு வந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னாசே நாடெங்கும் ஸ்தானாபதிகளை அனுப்பி, அவர்களையும் கூப்பிட்டு, தனக்குப் பின் செல்லும்படி செய்து, அசேர், செபுலோன், நப்தலி நாடுகளிலும் ஆட்களை அனுப்பினான்; அவர்களும் அவனுக்கு எதிர்கொண்டு வந்தார்கள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மனாசே நாடெங்கும் ஸ்தானாபதிகளை அனுப்பி, அவர்களையும் கூப்பிட்டு, தனக்குப் பின் செல்லும்படி செய்து, அசேர், செபுலோன், நப்தலி நாடுகளிலும் ஆட்களை அனுப்பினான்; அவர்களும் அவனுக்கு எதிர்கொண்டு வந்தார்கள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கிதியோன் தேவனை நோக்கி: தேவரீர் சொன்னபடி என் கையினாலே இஸ்ரவேலை இரட்சிக்கவேண்டுமானால்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கிதியோன் தேவனை நோக்கி: தேவரீர் சொன்னபடி என் கையினாலே இஸ்ரவேலை இரட்சிக்கவேண்டுமானால்,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தோ, நான் மயிருள்ள ஒரு தோலைக் களத்திலே போடுகிறேன்; பனி தோலின்மேல் மாத்திரம் பெய்து, பூமியெல்லாம் காய்ந்திருந்தால், அப்பொழுது தேவரீர் சொன்னபடி இஸ்ரவேலை என் கையினால் இரட்சிப்பீர் என்று அதினாலே அறிவேன்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இதோ, நான் மயிருள்ள ஒரு தோலைக் களத்திலே போடுகிறேன்; பனி தோலின்மேல் மாத்திரம் பெய்து, பூமியெல்லாம் காய்ந்திருந்தால், அப்பொழுது தேவரீர் சொன்னபடி இஸ்ரவேலை என் கையினால் இரட்சிப்பீர் என்று அதினாலே அறிவேன்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உங்கள் தேவனாகிய கர்த்தர் என்றும், நீங்கள் குடியிருக்கும் அவர்கள் தேசத்திலுள்ள எமோரியருடைய தேவர்களுக்குப் பயப்படாதிருங்கள் என்றும், உங்களுக்குச் சொன்னேன்; நீங்களோ என் சொல்லைக் கேளாதேபோனீர்கள் என்கிறார் என்று சொன்ன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உங்கள் தேவனாகிய கர்த்தர் என்றும், நீங்கள் குடியிருக்கும் அவர்கள் தேசத்திலுள்ள எமோரியருடைய தேவர்களுக்குப் பயப்படாதிருங்கள் என்றும், உங்களுக்குச் சொன்னேன்; நீங்களோ என் சொல்லைக் கேளாதேபோனீர்கள் என்கிறார் என்று சொன்ன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டியே ஆயிற்று. அவன் மறுநாள் காலமே எழுந்திருந்து, தோலைக்கசக்கி, அதிலிருந்த பனிநீரை ஒரு கிண்ணம் நிறையப்பிழிந்த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ப்படியே ஆயிற்று. அவன் மறுநாள் காலமே எழுந்திருந்து, தோலைக்கசக்கி, அதிலிருந்த பனிநீரை ஒரு கிண்ணம் நிறையப்பிழிந்த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ப்பின்பு கர்த்தருடைய தூதனானவர் வந்து, அபியேஸ்ரியனான யோவாசின் ஊராகிய ஒப்ராவிலிருக்கும் ஒரு கர்வாலிமரத்தின்கீழ் உட்கார்ந்தார்; அப்பொழுது அவனுடைய குமாரன் கிதியோன் கோதுமையை மீதியானியரின் கைக்குத் தப்புவிக்கிறதற்காக, ஆலைக்குச் சமீபமாய் அதைப் போரடித்த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தற்குப்பின்பு கர்த்தருடைய தூதனானவர் வந்து, அபியேஸ்ரியனான யோவாசின் ஊராகிய ஒப்ராவிலிருக்கும் ஒரு கர்வாலிமரத்தின்கீழ் உட்கார்ந்தார்; அப்பொழுது அவனுடைய குமாரன் கிதியோன் கோதுமையை மீதியானியரின் கைக்குத் தப்புவிக்கிறதற்காக, ஆலைக்குச் சமீபமாய் அதைப் போரடித்த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ப்பொழுது கிதியோன் தேவனை நோக்கி: நான் இன்னும் ஒருவிசைமாத்திரம் பேசுகிறேன், உமது கோபம் என் மேல் மூளாதிருப்பதாக; தோலினாலே நான் இன்னும் ஒரேவிசை சோதனைபண்ணட்டும்; தோல்மாத்திரம் காய்ந்திருக்கவும் பூமியெங்கும் பனி பெய்திருக்கவும் கட்டளையிடும் என்றா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ப்பொழுது கிதியோன் தேவனை நோக்கி: நான் இன்னும் ஒருவிசைமாத்திரம் பேசுகிறேன், உமது கோபம் என் மேல் மூளாதிருப்பதாக; தோலினாலே நான் இன்னும் ஒரேவிசை சோதனைபண்ணட்டும்; தோல்மாத்திரம் காய்ந்திருக்கவும் பூமியெங்கும் பனி பெய்திருக்கவும் கட்டளையிடும் என்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ருடைய தூதனானவர் அவனுக்குத் தரிசனமாகி: பராக்கிரமசாலியே கர்த்தர் உன்னோடே இருக்கிறார் என்றார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அப்படியே தேவன் அன்று ராத்திரி செய்தார்; தோல்மாத்திரம் காய்ந்திருந்து, பூமியெங்கும் பனி பெய்திருந்தது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ிதியோன் அவரை நோக்கி: ஆ என் ஆண்டவனே, கர்த்தர் எங்களோடே இருந்தால், இவையெல்லாம் எங்களுக்கு நேரிடுவானேன்? கர்த்தர் எங்களை எகிப்திலிருந்து கொண்டுவரவில்லையா என்று எங்கள் பிதாக்கள் எங்களுக்கு விவரித்துச்சொன்ன அவருடைய அற்புதங்களெல்லாம் எங்கே? இப்பொழுது கர்த்தர் எங்களைக் கைவிட்டு, மீதியானியர் கையில் எங்களை ஒப்புக்கொடுத்தாரே என்றா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ிதியோன் அவரை நோக்கி: ஆ என் ஆண்டவனே, கர்த்தர் எங்களோடே இருந்தால், இவையெல்லாம் எங்களுக்கு நேரிடுவானேன்? கர்த்தர் எங்களை எகிப்திலிருந்து கொண்டுவரவில்லையா என்று எங்கள் பிதாக்கள் எங்களுக்கு விவரித்துச்சொன்ன அவருடைய அற்புதங்களெல்லாம் எங்கே? இப்பொழுது கர்த்தர் எங்களைக் கைவிட்டு, மீதியானியர் கையில் எங்களை ஒப்புக்கொடுத்தாரே என்ற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ிதியோன் அவரை நோக்கி: ஆ என் ஆண்டவனே, கர்த்தர் எங்களோடே இருந்தால், இவையெல்லாம் எங்களுக்கு நேரிடுவானேன்? கர்த்தர் எங்களை எகிப்திலிருந்து கொண்டுவரவில்லையா என்று எங்கள் பிதாக்கள் எங்களுக்கு விவரித்துச்சொன்ன அவருடைய அற்புதங்களெல்லாம் எங்கே? இப்பொழுது கர்த்தர் எங்களைக் கைவிட்டு, மீதியானியர் கையில் எங்களை ஒப்புக்கொடுத்தாரே என்ற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ிதியோன் அவரை நோக்கி: ஆ என் ஆண்டவனே, கர்த்தர் எங்களோடே இருந்தால், இவையெல்லாம் எங்களுக்கு நேரிடுவானேன்? கர்த்தர் எங்களை எகிப்திலிருந்து கொண்டுவரவில்லையா என்று எங்கள் பிதாக்கள் எங்களுக்கு விவரித்துச்சொன்ன அவருடைய அற்புதங்களெல்லாம் எங்கே? இப்பொழுது கர்த்தர் எங்களைக் கைவிட்டு, மீதியானியர் கையில் எங்களை ஒப்புக்கொடுத்தாரே என்ற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ப்பொழுது கிதியோன் அவரை நோக்கி: ஆ என் ஆண்டவனே, கர்த்தர் எங்களோடே இருந்தால், இவையெல்லாம் எங்களுக்கு நேரிடுவானேன்? கர்த்தர் எங்களை எகிப்திலிருந்து கொண்டுவரவில்லையா என்று எங்கள் பிதாக்கள் எங்களுக்கு விவரித்துச்சொன்ன அவருடைய அற்புதங்களெல்லாம் எங்கே? இப்பொழுது கர்த்தர் எங்களைக் கைவிட்டு, மீதியானியர் கையில் எங்களை ஒப்புக்கொடுத்தாரே என்றான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் அவனை நோக்கிப்பார்த்து: உனக்கு இருக்கிற இந்தப் பலத்தோடே போ; நீ இஸ்ரவேலை மீதியானியரின் கைக்கு நீங்கலாக்கி ரட்சிப்பாய்; உன்னை அனுப்புகிறவர் நான் அல்லவா என்றார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அப்பொழுது கர்த்தர் அவனை நோக்கிப்பார்த்து: உனக்கு இருக்கிற இந்தப் பலத்தோடே போ; நீ இஸ்ரவேலை மீதியானியரின் கைக்கு நீங்கலாக்கி ரட்சிப்பாய்; உன்னை அனுப்புகிறவர் நான் அல்லவா என்றார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அவன்: ஆ என் ஆண்டவரே, நான் இஸ்ரவேலை எதினாலே ரட்சிப்பேன்; இதோ, மனாசேயில் என் குடும்பம் மிகவும் எளியது; என் தகப்பன் வீட்டில் நான் எல்லாரிலும் சிறியவன் என்றான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தற்கு அவன்: ஆ என் ஆண்டவரே, நான் இஸ்ரவேலை எதினாலே ரட்சிப்பேன்; இதோ, மனாசேயில் என் குடும்பம் மிகவும் எளியது; என் தகப்பன் வீட்டில் நான் எல்லாரிலும் சிறியவன் என்றான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க் கர்த்தர்: நான் உன்னோடேகூட இருப்பேன்; ஒரே மனுஷனை முறிய அடிப்பதுபோல நீ மீதியானியரை முறிய அடிப்பாய் என்றார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தற்குக் கர்த்தர்: நான் உன்னோடேகூட இருப்பேன்; ஒரே மனுஷனை முறிய அடிப்பதுபோல நீ மீதியானியரை முறிய அடிப்பாய் என்றார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ன்: உம்முடைய கண்களில் இப்பொழுதும் எனக்குத்தயை கிடைத்ததானால் என்னோடே பேசுகிறவர் தேவரீர்தான் என்று எனக்கு ஒரு அடையாளத்தைக் காட்டவேண்டும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ப்பொழுது அவன்: உம்முடைய கண்களில் இப்பொழுதும் எனக்குத்தயை கிடைத்ததானால் என்னோடே பேசுகிறவர் தேவரீர்தான் என்று எனக்கு ஒரு அடையாளத்தைக் காட்டவேண்டும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உம்மிடத்திற்கு என் காணிக்கையைக் கொண்டுவந்து, உமக்கு முன்பாக வைக்குமளவும், இவ்விடம் விட்டுப்போகாதிருப்பீராக என்றான்; அதற்கு அவர்: நீ திரும்பிவருமட்டும் நான் இருப்பேன் என்ற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நான் உம்மிடத்திற்கு என் காணிக்கையைக் கொண்டுவந்து, உமக்கு முன்பாக வைக்குமளவும், இவ்விடம் விட்டுப்போகாதிருப்பீராக என்றான்; அதற்கு அவர்: நீ திரும்பிவருமட்டும் நான் இருப்பேன் என்ற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டனே கிதியோன் உள்ளே போய், ஒரு வெள்ளாட்டுக்குட்டியையும் ஒரு மரக்கால் மாவிலே புளிப்பில்லாத் அப்பங்களையும் ஆயத்தப்படுத்தி, இறைச்சியை ஒரு கூடையில் வைத்து, ஆனத்தை ஒரு கிண்ணத்தில் வார்த்து, அதை வெளியே கர்வாலிமரத்தின் கீழிருக்கிற அவரிடத்தில் கொண்டுவந்து வைத்தான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டனே கிதியோன் உள்ளே போய், ஒரு வெள்ளாட்டுக்குட்டியையும் ஒரு மரக்கால் மாவிலே புளிப்பில்லாத் அப்பங்களையும் ஆயத்தப்படுத்தி, இறைச்சியை ஒரு கூடையில் வைத்து, ஆனத்தை ஒரு கிண்ணத்தில் வார்த்து, அதை வெளியே கர்வாலிமரத்தின் கீழிருக்கிற அவரிடத்தில் கொண்டுவந்து வைத்த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உடனே கிதியோன் உள்ளே போய், ஒரு வெள்ளாட்டுக்குட்டியையும் ஒரு மரக்கால் மாவிலே புளிப்பில்லாத் அப்பங்களையும் ஆயத்தப்படுத்தி, இறைச்சியை ஒரு கூடையில் வைத்து, ஆனத்தை ஒரு கிண்ணத்தில் வார்த்து, அதை வெளியே கர்வாலிமரத்தின் கீழிருக்கிற அவரிடத்தில் கொண்டுவந்து வைத்த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தேவனுடைய தூதனானவர் அவனை நோக்கி: நீ இறைச்சியையும் புளிப்பில்லாத அப்பங்களையும் எடுத்து, இந்தக் கற்பாறையின் மேல் வைத்து ஆணத்தை ஊற்று என்றார்; அவன் அப்படியே செய்த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தேவனுடைய தூதனானவர் அவனை நோக்கி: நீ இறைச்சியையும் புளிப்பில்லாத அப்பங்களையும் எடுத்து, இந்தக் கற்பாறையின் மேல் வைத்து ஆணத்தை ஊற்று என்றார்; அவன் அப்படியே செய்தான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கர்த்தருடைய தூதன் தமது கையிலிருந்த கோலின் நுனியை நீட்டி, இறைச்சியையும் புளிப்பில்லாத அப்பங்களையும் தொட்டார்; அப்பொழுது அக்கினி கற்பாறையிலிருந்து எழும்பி, இறைச்சியையும் புளிப்பில்லாத அப்பங்களையும் பட்சித்தது; கர்த்தரின் தூதனோவென்றால், அவன் கண்களுக்கு மறைந்து போனார்.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கர்த்தருடைய தூதன் தமது கையிலிருந்த கோலின் நுனியை நீட்டி, இறைச்சியையும் புளிப்பில்லாத அப்பங்களையும் தொட்டார்; அப்பொழுது அக்கினி கற்பாறையிலிருந்து எழும்பி, இறைச்சியையும் புளிப்பில்லாத அப்பங்களையும் பட்சித்தது; கர்த்தரின் தூதனோவென்றால், அவன் கண்களுக்கு மறைந்து போனார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ப்பொழுது கர்த்தருடைய தூதன் தமது கையிலிருந்த கோலின் நுனியை நீட்டி, இறைச்சியையும் புளிப்பில்லாத அப்பங்களையும் தொட்டார்; அப்பொழுது அக்கினி கற்பாறையிலிருந்து எழும்பி, இறைச்சியையும் புளிப்பில்லாத அப்பங்களையும் பட்சித்தது; கர்த்தரின் தூதனோவென்றால், அவன் கண்களுக்கு மறைந்து போனார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கிதியோன், அவர் கர்த்தருடைய தூதன் என்று கண்டு: ஐயோ, கர்த்தரான ஆண்டவரே, நான் கர்த்தருடைய தூதனை முகமுகமாய்க் கண்டேனே என்றான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கிதியோன், அவர் கர்த்தருடைய தூதன் என்று கண்டு: ஐயோ, கர்த்தரான ஆண்டவரே, நான் கர்த்தருடைய தூதனை முகமுகமாய்க் கண்டேனே என்றான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தற்கு கர்த்தர்: உனக்குச் சமாதானம்; பயப்படாதே, நீ சாவதில்லை என்று சொன்னார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ங்கே கிதியோன் கர்த்தருக்கு ஒரு பலிபீடத்தைக் கட்டி, அதற்கு யெகோவா ஷாலோம் என்று பேரிட்டான்; அது இந்நாள்வரைக்கும் அபியேஸ்ரியரின் ஊராகிய ஒப்ராவில் இருக்கிறது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ங்கே கிதியோன் கர்த்தருக்கு ஒரு பலிபீடத்தைக் கட்டி, அதற்கு யெகோவா ஷாலோம் என்று பேரிட்டான்; அது இந்நாள்வரைக்கும் அபியேஸ்ரியரின் ஊராகிய ஒப்ராவில் இருக்கிறது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ங்கே கிதியோன் கர்த்தருக்கு ஒரு பலிபீடத்தைக் கட்டி, அதற்கு யெகோவா ஷாலோம் என்று பேரிட்டான்; அது இந்நாள்வரைக்கும் அபியேஸ்ரியரின் ஊராகிய ஒப்ராவில் இருக்கிறது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ன்று ராத்திரியிலே கர்த்தர் அவனை நோக்கி: நீ உன் தகப்பனுக்கு இருக்கிற காளைகளில் ஏழு வயதான இரண்டாம் காளையைக் கொண்டுபோய், உன் தகப்பனுக்கு இருக்கிற பாகாலின் பலிபீடத்தைத் தகர்த்து, அதின் அருகேயிருக்கிற தோப்பை வெட்டிப்போட்டு,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ன்று ராத்திரியிலே கர்த்தர் அவனை நோக்கி: நீ உன் தகப்பனுக்கு இருக்கிற காளைகளில் ஏழு வயதான இரண்டாம் காளையைக் கொண்டுபோய், உன் தகப்பனுக்கு இருக்கிற பாகாலின் பலிபீடத்தைத் தகர்த்து, அதின் அருகேயிருக்கிற தோப்பை வெட்டிப்போட்டு,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ந்தக் கற்பாறை உச்சியிலே பாங்கான ஒரு இடத்தில் உன் தேவனாகிய கர்த்தருக்கு ஒரு பலிபீடத்தைக் கட்டி, அந்த இரண்டாம் காளையைக் கொண்டு வந்து, அதை நீ வெட்டிப்போட்ட தோப்பினுடைய கட்டை விறகுகளின் மேல் சர்வாங்க தகனமாகப் பலியிடக்கடவாய் என்றார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ந்தக் கற்பாறை உச்சியிலே பாங்கான ஒரு இடத்தில் உன் தேவனாகிய கர்த்தருக்கு ஒரு பலிபீடத்தைக் கட்டி, அந்த இரண்டாம் காளையைக் கொண்டு வந்து, அதை நீ வெட்டிப்போட்ட தோப்பினுடைய கட்டை விறகுகளின் மேல் சர்வாங்க தகனமாகப் பலியிடக்கடவாய் என்றார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இந்தக் கற்பாறை உச்சியிலே பாங்கான ஒரு இடத்தில் உன் தேவனாகிய கர்த்தருக்கு ஒரு பலிபீடத்தைக் கட்டி, அந்த இரண்டாம் காளையைக் கொண்டு வந்து, அதை நீ வெட்டிப்போட்ட தோப்பினுடைய கட்டை விறகுகளின் மேல் சர்வாங்க தகனமாகப் பலியிடக்கடவாய் என்றார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222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ત્યારબાદ ફરીવાર યહોવાની દૃષ્ટિએ પાપ ગણાય એવું આચરણ ઈસ્રાએલી પ્રજાએ કર્યુ. અને તેણે તેઓને સાત વર્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ુધી મિદ્યાનીઓના હાથમાં સોંપી હેરાન-પરેશાન કર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ઈસ્રાએલી પ્રજા કરતાં મિદ્યાનીઓ વધારે શક્તિશાળી હતાં એટલે મિદ્યાનીઓની ક્રૂરતાથી પોતાને બચાવવ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ટે ઈસ્રાએલી પ્રજાને પર્વત પર ટેકરીની ગુફાઓમાં અને અન્ય ગુપ્ત જગ્યાએ ભરાઈ જવું પડ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જયારે જયારે ઈસ્રાએલી પ્રજા પોતાના ખેતરોમાં વાવણી કરતી ત્યારે ત્યારે મિદ્યાનીઓ, અમાંલેકીઓ અને બીજ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ૂર્વની પ્રજાઓ આવીને તેમના ઉપર હુમલો કર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તેઓ છેક ગાઝા સુધીના પ્રદેશમાં પડાવ નાખીને ત્યાં નિવાસ કરતા, તેઓ ત્યાં રહેતા અને લોકોના પાક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ાપણીનો નાશ કરતા. તેઓ ઈસ્રાએલીઓ માંટે કશું જ ખાવાનું રહેવા દેતા નહિ, નહિ ઘેટું, નહિ બકરી, નહિ બળદ ક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હિ ગધેડ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તેઓ તેમના ઢોર અને તેમના તંબુઓ સાથે ટોળાબંધ ચઢી આવતા, અને લોકો ઉપર મધમાંખીની જેમ ત્રાટકતા એમન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ઊંટ ગણ્યા ગણાય એમ નહોંતા, અને તેઓ બધાં ભૂમિનો નાશ કરવા આવત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આમ ઈસ્રાએલીઓ મિદ્યાનીઓ આગળ લાચાર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આથી ઈસ્રાએલીઓએ મિદ્યાનીઓ સામે મદદ મેળવવા યહોવાને પોકાર કર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્યારે યહોવાએ એક પ્રબોધક દ્વારા સંદેશો મોકલ્યો, તેણે તેઓને કહ્યું, “ઈસ્રાએલના દેવ યહોવા જે કહે છ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 આ છે; તમને મિસરમાંથી મેં બહાર કાઢયા હતાં અને તમને ગુલામીમાંથી મુક્ત કર્યા હત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મિસરીઓના અને તમાંરા ઉપર જુલમ ગુજારનારાઓના હાથમાંથી તમને છોડાવનાર હું હતો. આ લોકોને મેં તમાં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ામેથી હાંકી કાઢયા હતાં, અને તેમની જમીન તમને આપી હતી.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પછી ગિદિયોને દસ નોકરોને લઈને યહોવાના કહ્યાં પ્રમાંણે કર્યું. પણ તેને પોતાનાં કુટુંબીજનોની અ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ગામ લોકોની બીક લાગતી હતી એથી તેણે આ કામ દિવસે ન કરતાં રાત્રે કર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બીજે દિવસે સવારે લોકોની અવરજવર શરૂ થઈ ત્યારે લોકોએ જોયું કે બઆલની વેદીને તોડી નાખી છે, તે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સેની અશેરા દેવીનો સ્તંભ તોડી નાખવામાં આવ્યો છે. તેઓએ એક નવી બાંધેલી વેદી પણ જોઈ જ્યાં બીજા બળદન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ર્પણ કરાયું હત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તેઓ એકબીજાને પૂછવા લાગ્યા, “આ કોણે કર્યુ?’ અને તેમણે તપાસ કરી, આખરે તેઓને ખબર પડી કે, “યોઆસ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ુત્ર ગિદિયોને આ કર્યુ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ત્યારે તેમણે યોઆશને કહ્યું, “તારા પુત્રને બહાર કાઢ, એને મૃત્યુદંડની સજા થશે જ; કારણ એણે બઆલ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ેદી ઉખાડી નાખી છે અને તેની પાસેની અશેરાદેવીની પ્રતિમાં કાપી નાખી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પરંતુ યોઆશે તેની સામે ભેગા થયેલાં લોકોને કહ્યું, “તમે શા માંટે બઆલનો પક્ષ લો છો? શા માંટે તમ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ે બચાવવા માંગો છો? જે કોઈ બઆલનો પક્ષ કરશે તેને સવાર થતાં પહેલાં માંરી નાખવામાં આવશે. જો બઆ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રેખરા દેવ હોય અને કોઈ તેની વેદી તોડી પાડે તો તે પોતાની જાતનો બચાવ કર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ત્યારથી ગિદિયોનનું નામ ‘યરૂબ્બઆલ’ પડયું, કારણ યોઆશે કહ્યું, “તેણે બઆલની વેદી તોડી પાડી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ત્યારબાદ મિદ્યાનીઓએ, અમાંલેકીઓએ અને પૂર્વની અન્ય પ્રજાઓએ ભેગા થઈને યર્દન નદી ઓળંગી યિઝ્રએલન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ખીણમાં તેમના છાવણી તાણ્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પછી યહોવાનો આત્માં ગિદિયોનમાં આવ્યો, યુદ્ધમાં જવાનું આહવાન આપવા તેણે રણશિંગડું ફૂંકયું, તે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બીએઝેરના પુરુષો તેની પાસે ભેગા થય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તેણે મનાશ્શાના કુળસમૂહના સમગ્ર પ્રદેશમાં પોતાના માંણસો મોકલ્યાં અને ત્યાથી લોકોને બોલાવી લીધા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ને તે બધાં તેની આજુબાજુ ભેગા થયાં તેણે આશેર, ઝબુલોન અને નફતાલીના લોકોને કાસદો મોકલ્યા અન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ુળસમૂહોના લોકો પણ તેને આવી મળ્યા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પછી ગિદિયોને દેવને પૂછયું, “તમે મને વચન આપ્યું છે તે મુજબ તમે કહ્યું છે કે તમે ઈસ્રાએલીઓ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ચાવશો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તેથી હું આ ઘઉં ઝૂડવાની જમીન ઉપર ઊન પાથરું છું, જો એ ઊન ઉપર જ ઝાકળ જોવામાં આવે અને બધી જમીન સૂક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ોય, તો હું સમજીશ કે તમે વચન આપ્યા પ્રમાંણે માંરા હાથે ઈસ્રાએલીઓને બચાવવાના છ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મેં તમને કહ્યું હતું, ‘હું તમાંરો દેવ યહોવા છું; તમે જે અમોરીઓના દેશમાં અત્યારે વસો છો તેમ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ેવોની પૂજા કરશો નહિ.’ પણ તમે માંરી વાત સાંભળી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અને એ જ પ્રમાંણે થયું. બીજા દિવસે તે સવારમાં વહેલો ઊઠયો, અને તેણે ઊનને નીચોવ્યું, તો તેમાં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ટોરો ભરાય એટલું ઝાકળ નીકળ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એક દિવસ યહોવાનો દૂત અબીએઝેરી કુટુંબના યોઆશની માંલિકોના ઓફ્રાહ ગામે ગયો હતો અને ઓકના ઝાડ નીચ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ેઠો. યોઆશનો પુત્ર ગિદિયોન મિદ્યાનીઓની નજર ન પડે માંટે દ્રાક્ષના કોલુમાં ઘઉં ઝૂડતો હત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પછી ગિદિયોને દેવને કહ્યું, “માંરા પર કોપ ન કરશો, હજી એક વાર મને બોલવા દો. હજી એક વખત મને ઊ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દ્વારા તમાંરી કસોટી કરવા દો. આ વખતે ઊન કોરું જ રહે અને માંત્ર ચારેબાજુ જમીન ઉપર જ ઝાકળ પડે એમ કરો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યહોવાના દૂતે તેને દર્શન દઈને કહ્યું, “મહાન યોદ્ધા, યહોવા તારી સાથે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તે રાત્રે તેણે માંગ્યું તે પ્રમાંણે દેવે કર્યુ, ઊન કોરું રહ્યું અને જમીન ઉપર ઝાકળ પડ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ત્યાર પછી ગિદિયોને કહ્યું, “માંરા યહોવા, જો યહોવા સાચે જ માંરી અને ઈસ્રાએલીઓની પડખે હોય તો અ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 બધું શું થયું? અમાંરા પિતૃઓએ અમને યહોવાના પ્રચંડ કાર્યો વિષે કહ્યું હતું જ્યારે તેઓ તેમ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િસરમાંથી બહાર લઈ આવ્યા હતાં, અને જ્યારે તેઓએ આ વિષે વાત કરી ત્યારે તેઓએ અદભૂત શોર્ય અને મહા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ઘટનાનું વર્ણન કર્યુ હતું. તે બધાં કયાં ગયા? હવે આજે તો યહોવાએ અમાંરો ત્યાગ કર્યો છે અમને મિદ્યાનીઓન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હાથમાં સોંપી દીધા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પછી યહોવાએ તેના તરફ વળીને કહ્યું, “જા, અને તારી તાકાતથી તું ઈસ્રાએલીઓને મિદ્યાનીઓના હાથમાંથ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ોડાવ. હું પોતે જ તને મોકલું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ગિદિયોને કહ્યું, “પણ, યહોવા હું ઈસ્રાએલીઓને કેવી રીતે છોડાવી શકું? તમે જાણો છો કે માંરું કુળસમૂ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નાશ્શાના વંશમાં નબળામાં નબળું છે, અને માંરા બાપના કુટુંબમાં હું સૌથી નાનો માંણસ છું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ત્યારે યહોવાએ કહ્યું, “હું તારી મદદમાં રહીશ અને તું મિદ્યાનીઓને તેઓ જાણે એક જ માંણસ હોય તેમ કચડ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શક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ગિદિયોને યહોવાને કહ્યું, “જો તમે માંરા પર પ્રસન્ન થયા હો તો તમે જ માંરી સાથે વાત કરો છો એની કો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િશાની આપો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અને જયાં સુધી હું તમને અર્પણ લાવીને ના ધરાવું ત્યાં સુધી અહીંથી ચાલ્યા જશો નહિ.”યહોવાએ કહ્યું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“તું પાછો આવે ત્યાં સુધી હું અહીં જ રહ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આથી ગિદિયોને જલ્દી ઘેર જઈને એક લવારું લઈને રાંધ્યું તથા એક એફ્રાહલોટની બેખમીર રોટલી બનાવી. તેણ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સ એક ટોપલીમાં મૂક્યું. રસો તપેલીમાં લીધો અને તે બધું તે ઓકના ઝાડ નીચે લાવ્યો અને તેણે યહોવ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ધરાવ્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યહોવાના દેવદૂત કહ્યું, “માંસ અને રોટલી આ ખડક ઉપર મૂક અને તેના પર રસો રેડી દે.” ગિદિયોન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્રમાંણે કર્ય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ત્યારે યહોવાના દૂતે પોતાના હાથમાંની લાકડી લંબાવીને તેની અણી માંસને અને બેખમીર રોટલીને અટકાડ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રત જ ખડકમાંથી અગ્નિ પ્રગટયો અને તે માંસને તથા રોટલીને સ્વાહા કરી ગયો. અને એ જ ક્ષણે યહોવાનો દૂ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લોપ થઈ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ગિદિયોને ત્યારે જાણ્યું અને તેને ખાતરી થઈ કે એ યહોવાનો દૂત હતો. અને તે બોલી ઊઠયો, “મને અફસોસ! 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યહોવા સર્વસમર્થ, કારણ કે મે યહોવાના દૂતને મોંઢા મોંઢ જોયો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પણ યહોવાએ તેને કહ્યું, “શાંતિ રાખ, ડરીશ નહિ, તું મરી નહિ જાય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ત્યારબાદ ગિદિયોન ત્યાં ગયો અને ત્યાં યહોવાને માંટે એક વેદી બાંધી અને તેનું નામ ‘યહોવાની શાંતિ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ાડયું. આજના દિવસે પણ એ વેદી “યહોવાની શાંતિ” યહોવા શાલોમ: ઓફ્રાહ નગરમાં છે જ્યાં અબીએઝરીનું કુટું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સ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તે રાત્રે યહોવાએ ગિદિયોનને કહ્યું, “તારા પિતાનો સાત વર્ષની ઉમરનો શ્રેષ્ઠ બળદ લે. તારા પિતાની જ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બઆલ દેવની બેદી છે તે તોડી પાડ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અને તેની પાસેની અશેરાહ દેવીની પ્રતિમાંને કાપી નાખ, અને ત્યાર પછી આ ટેકરા ઉપર તારા દેવ યહોવા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માંટે યોગ્ય રીતે બાંધેલી યજ્ઞવેદી બનાવ. પછી પેલો બીજો બળદ લઈને તેં કાપી નાખેલી પ્રતિમાંનાં લાકડ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ડે અર્પણ ચઢાવ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ન્યાયાધીશો : 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86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2026-10-20T03:12:34Z</dcterms:created>
  <dcterms:modified xsi:type="dcterms:W3CDTF">2026-10-20T03:12:34Z</dcterms:modified>
  <dc:title>ન્યાયાધીશો : 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