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ூபங்காட்டுகிறதற்கு ஒரு தூப பீடத்தையும் சீத்திம் மரத்தினால் உண்டாக்கு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ஒரு முழ நீளமும் ஒரு முழ அகலமுமான சதுரமும், இரண்டு முழ உயரமுமாய் இருக்கவேண்டும், அதின் கொம்புகள் அதனோடே ஏகமுமாயிருக்க 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ஒரு முழ நீளமும் ஒரு முழ அகலமுமான சதுரமும், இரண்டு முழ உயரமுமாய் இருக்கவேண்டும், அதின் கொம்புகள் அதனோடே ஏகமுமாயிருக்க 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மேற்புறத்தையும் சுற்றுப்புறத்தையும் அதின் கொம்புகளையும் பசும்பொன்தகட்டால் மூடி, சுற்றிலும் அதற்குப் பொன்திரணையை உண்டுபண்ண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மேற்புறத்தையும் சுற்றுப்புறத்தையும் அதின் கொம்புகளையும் பசும்பொன்தகட்டால் மூடி, சுற்றிலும் அதற்குப் பொன்திரணையை உண்டுபண்ண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ிரணையின்கீழே அதின் இரண்டு பக்கங்களிலும் அதைச் சுமக்கும் தண்டுகளின் இடங்களாகிய அதின் இரண்டு பக்கத்து இரண்டு மூலைகளிலும் இரண்டு பொன் வளையங்களை உண்டாக்க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ிரணையின்கீழே அதின் இரண்டு பக்கங்களிலும் அதைச் சுமக்கும் தண்டுகளின் இடங்களாகிய அதின் இரண்டு பக்கத்து இரண்டு மூலைகளிலும் இரண்டு பொன் வளையங்களை உண்டாக்க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ண்டுகளையும் சீத்திம் மரத்தால் பண்ணி, அவைகளையும் பொன்தகட்டால் மூடக்கட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ட்சிப்பெட்டிக்கு முன்னிருக்கும் திரைச்சீலைக்கும், நான் உன்னைச் சந்திக்கும் இடமாகிய சாட்சி சந்நிதியின்மேலுள்ள கிருபாசனத்துக்கும் முன்பாக அதை வைக்கக்கட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ட்சிப்பெட்டிக்கு முன்னிருக்கும் திரைச்சீலைக்கும், நான் உன்னைச் சந்திக்கும் இடமாகிய சாட்சி சந்நிதியின்மேலுள்ள கிருபாசனத்துக்கும் முன்பாக அதை வைக்க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ரோன் காலைதோறும் அதின்மேல் சுகந்த தூபங்காட்டவேண்டும்; மாலையில் விளக்கேற்றும்போதும் அதின்மேல் தூபங்காட்டக்கடவன்; விளக்குகளை விளக்கும்போதும் அதின்மேல் தூபங்காட்ட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ரோன் காலைதோறும் அதின்மேல் சுகந்த தூபங்காட்டவேண்டும்; மாலையில் விளக்கேற்றும்போதும் அதின்மேல் தூபங்காட்டக்கடவன்; விளக்குகளை விளக்கும்போதும் அதின்மேல் தூபங்காட்ட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தலைமுறைதோறும் கர்த்தருடைய சந்நிதியில் காட்டவேண்டிய நித்திய தூபம் இதுவ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தலைமுறைதோறும் கர்த்தருடைய சந்நிதியில் காட்டவேண்டிய நித்திய தூபம் இதுவ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மேல் அந்நிய தூபத்தையாகிலும், தகனபலியையாகிலும், போஜனபலியையாகிலும் படைக்கவேண்டாம்; அதின் மேல் பானபலியை ஊற்றவும் 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ருஷத்தில் ஒருமுறை ஆரோன் பாவநிவாரணபலியின் இரத்தத்தினால் அதின் கொம்புகளின்மேல் பிராயச்சித்தம்பண்ணுவானாக; உங்கள் தலைமுறை தோறும் வருஷத்தில் ஒருமுறை அதின் மேல் பிராயச்சித்தம்பண்ணுவானாக; அது கர்த்தருக்கு மகா பரிசுத்தமானது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ருஷத்தில் ஒருமுறை ஆரோன் பாவநிவாரணபலியின் இரத்தத்தினால் அதின் கொம்புகளின்மேல் பிராயச்சித்தம்பண்ணுவானாக; உங்கள் தலைமுறை தோறும் வருஷத்தில் ஒருமுறை அதின் மேல் பிராயச்சித்தம்பண்ணுவானாக; அது கர்த்தருக்கு மகா பரிசுத்தமானது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ருஷத்தில் ஒருமுறை ஆரோன் பாவநிவாரணபலியின் இரத்தத்தினால் அதின் கொம்புகளின்மேல் பிராயச்சித்தம்பண்ணுவானாக; உங்கள் தலைமுறை தோறும் வருஷத்தில் ஒருமுறை அதின் மேல் பிராயச்சித்தம்பண்ணுவானாக; அது கர்த்தருக்கு மகா பரிசுத்தமானது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மோசேயை நோக்கி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ை அவர்கள் இலக்கத்தின்படி கணக்குப்பார்க்கும் பொருட்டு, அவர்களை எண்ணும்போது, அவர்களுக்குள்ளே ஒரு வாதை உண்டாகாதபடிக்கு, அவர்களில் ஒவ்வொருவனும் எண்ணப்படும் சமயத்தில் தன்தன் ஆத்துமாவுக்காகக் கர்த்தருக்கு மீட்கும் பொருளைக் கொடு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ை அவர்கள் இலக்கத்தின்படி கணக்குப்பார்க்கும் பொருட்டு, அவர்களை எண்ணும்போது, அவர்களுக்குள்ளே ஒரு வாதை உண்டாகாதபடிக்கு, அவர்களில் ஒவ்வொருவனும் எண்ணப்படும் சமயத்தில் தன்தன் ஆத்துமாவுக்காகக் கர்த்தருக்கு மீட்கும் பொருளைக் கொடு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ண்ணப்படுகிறவர்களின் தொகையிலே சேருகிற ஒவ்வொருவனும் பரிசுத்த ஸ்தலத்துச் சேக்கல் கணக்கின்படி அரைச்சேக்கல் கொடுக்கவேண்டும்; ஒரு சேக்கலுக்கு இருபது கேரா; கர்த்தருக்குச் செலுத்தப்படுவது அரைச்சேக்கல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ண்ணப்படுகிறவர்களின் தொகையிலே சேருகிற ஒவ்வொருவனும் பரிசுத்த ஸ்தலத்துச் சேக்கல் கணக்கின்படி அரைச்சேக்கல் கொடுக்கவேண்டும்; ஒரு சேக்கலுக்கு இருபது கேரா; கர்த்தருக்குச் செலுத்தப்படுவது அரைச்சேக்கல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ண்ணப்படுகிறவர்களின் தொகையிலே சேருகிற இருபது வயது முதற்கொண்டு அதற்கு மேற்பட்ட ஒவ்வொருவனும் அதைக் கர்த்தருக்குச் செலுத்த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ண்ணப்படுகிறவர்களின் தொகையிலே சேருகிற இருபது வயது முதற்கொண்டு அதற்கு மேற்பட்ட ஒவ்வொருவனும் அதைக் கர்த்தருக்குச் செலுத்த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ஆத்துமாக்களுக்காகப் பாவநிவிர்த்தி பண்ணும்படி நீங்கள் கர்த்தருக்குக் காணிக்கை செலுத்தும்போது, ஐசுவரியவான் அரைச்சேக்கலுக்கு அதிகமாய்க் கொடுக்கவும் வேண்டாம், தரித்திரன் அதற்குக் குறைவாகக் கொடுக்கவும் வேண்ட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ஆத்துமாக்களுக்காகப் பாவநிவிர்த்தி பண்ணும்படி நீங்கள் கர்த்தருக்குக் காணிக்கை செலுத்தும்போது, ஐசுவரியவான் அரைச்சேக்கலுக்கு அதிகமாய்க் கொடுக்கவும் வேண்டாம், தரித்திரன் அதற்குக் குறைவாகக் கொடுக்கவும் வேண்டா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ோடே நீ பேசிச் சொல்லவேண்டியதாவது: உங்கள் தலைமுறைதோறும் இது எனக்குரிய பரிசுத்த அபிஷேக தைலமாயி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ோடே நீ பேசிச் சொல்லவேண்டியதாவது: உங்கள் தலைமுறைதோறும் இது எனக்குரிய பரிசுத்த அபிஷேக தைலமாயி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ாவநிவிர்த்தி பணத்தை நீ இஸ்ரவேல் புத்திரர் கையில் வாங்கி, அதை ஆசரிப்புக் கூடாரத்தின் திருப்பணிக்குக் கொடுப்பாயாக; அது கர்த்தருடைய சந்நிதியில் உங்கள் ஆத்துமாக்களுக்காகப் பாவநிவிர்த்தி செய்யும்பொருட்டு, இஸ்ரவேல் புத்திரருக்கு ஞாபகக்குறியாயிருக்கும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ாவநிவிர்த்தி பணத்தை நீ இஸ்ரவேல் புத்திரர் கையில் வாங்கி, அதை ஆசரிப்புக் கூடாரத்தின் திருப்பணிக்குக் கொடுப்பாயாக; அது கர்த்தருடைய சந்நிதியில் உங்கள் ஆத்துமாக்களுக்காகப் பாவநிவிர்த்தி செய்யும்பொருட்டு, இஸ்ரவேல் புத்திரருக்கு ஞாபகக்குறியாயிருக்க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ாவநிவிர்த்தி பணத்தை நீ இஸ்ரவேல் புத்திரர் கையில் வாங்கி, அதை ஆசரிப்புக் கூடாரத்தின் திருப்பணிக்குக் கொடுப்பாயாக; அது கர்த்தருடைய சந்நிதியில் உங்கள் ஆத்துமாக்களுக்காகப் பாவநிவிர்த்தி செய்யும்பொருட்டு, இஸ்ரவேல் புத்திரருக்கு ஞாபகக்குறியாயிருக்கும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ு மனிதருடைய சரீரத்தின்மேல் வார்க்கப்படலாகாது; இது செய்யப்பட்ட முறையின்படி அவர்கள் வேறோரு தைலத்தைச் செய்யவுங் கூடாது; இது பரிசுத்தமானது, இது உங்களுக்குப் பரிசுத்தம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ு மனிதருடைய சரீரத்தின்மேல் வார்க்கப்படலாகாது; இது செய்யப்பட்ட முறையின்படி அவர்கள் வேறோரு தைலத்தைச் செய்யவுங் கூடாது; இது பரிசுத்தமானது, இது உங்களுக்குப் பரிசுத்தம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் மோசேயை நோக்க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முறையின்படியே தைலங்கூட்டுகிறவனும், அதில் எடுத்து அந்நியன்மேல் வார்க்கிறவனும், தன் ஜனத்தில் இராதபடிக்கு அறுப்புண்டுபோகக்கடவன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முறையின்படியே தைலங்கூட்டுகிறவனும், அதில் எடுத்து அந்நியன்மேல் வார்க்கிறவனும், தன் ஜனத்தில் இராதபடிக்கு அறுப்புண்டுபோகக்கடவன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ழுவுகிறதற்கு வெண்கலத்தால் ஒரு தொட்டியையும், வெண்கலத்தால் அதின் பாதத்தையும் உண்டாக்கி, அதை ஆசரிப்புக் கூடாரத்திற்கும் பலிபீடத்திற்கும் நடுவே வைத்து, அதிலே தண்ணீர் வார்ப்ப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ழுவுகிறதற்கு வெண்கலத்தால் ஒரு தொட்டியையும், வெண்கலத்தால் அதின் பாதத்தையும் உண்டாக்கி, அதை ஆசரிப்புக் கூடாரத்திற்கும் பலிபீடத்திற்கும் நடுவே வைத்து, அதிலே தண்ணீர் வார்ப்ப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கர்த்தர் மோசேயை நோக்கி: சுத்த வெள்ளைப்போளமும் குங்கிலியமும் அல்பான் பிசினுமாகிய கந்தவர்க்கங்களையும் சுத்தமான சாம்பிராணியையும் நீ சமநிறையாக எடு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கர்த்தர் மோசேயை நோக்கி: சுத்த வெள்ளைப்போளமும் குங்கிலியமும் அல்பான் பிசினுமாகிய கந்தவர்க்கங்களையும் சுத்தமான சாம்பிராணியையும் நீ சமநிறையாக எடு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னிடத்தில் ஆரோனும் அவன் குமாரரும் தங்கள் கைகளையும் தங்கள் கால்களையும் கழுவக்கட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ைலக்காரன் செய்கிறதுபோல அதற்குப் பரிமளமேற்றி, துப்புரவான பரிசுத்த தூபவர்க்கமாக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ல் கொஞ்சம் எடுத்துப் பொடியாக இடித்து, நான் உன்னைச் சந்திக்கும் ஆசரிப்புக் கூடாரத்திலிருக்கும் சாட்சி சந்நிதியில் வைப்பாயாக; அது உங்களுக்கு மகா பரிசுத்தமாயிருக்கக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ல் கொஞ்சம் எடுத்துப் பொடியாக இடித்து, நான் உன்னைச் சந்திக்கும் ஆசரிப்புக் கூடாரத்திலிருக்கும் சாட்சி சந்நிதியில் வைப்பாயாக; அது உங்களுக்கு மகா பரிசுத்தமாயிருக்க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த் தூபவர்க்கத்தை நீ செய்யவேண்டிய முறையின்படி உங்களுக்காகச் செய்துகொள்ளலாகாது; இது கர்த்தருக்கென்று உனக்குப் பரிசுத்தமாயிருப்பத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த் தூபவர்க்கத்தை நீ செய்யவேண்டிய முறையின்படி உங்களுக்காகச் செய்துகொள்ளலாகாது; இது கர்த்தருக்கென்று உனக்குப் பரிசுத்தமாயிருப்பத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ற்கு ஒப்பானதை முகருகிறதற்காகச் செய்கிறவன் தன் ஜனத்தில் இராதபடி அறுப்புண்டுபோகக்கடவ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ஆசரிப்புக் கூடாரத்திற்குள் பிரவேசிக்கும்போதும், கர்த்தருக்குத் தகனத்தைக் கொளுத்தவும் பலிபீடத்தினிடத்தில் ஆராதனைசெய்யவும் சேரும்போதும், அவர்கள் சாகாதபடிக்குத் தண்ணீரினால் தங்களைக் கழுவ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ஆசரிப்புக் கூடாரத்திற்குள் பிரவேசிக்கும்போதும், கர்த்தருக்குத் தகனத்தைக் கொளுத்தவும் பலிபீடத்தினிடத்தில் ஆராதனைசெய்யவும் சேரும்போதும், அவர்கள் சாகாதபடிக்குத் தண்ணீரினால் தங்களைக் கழுவ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சாகாதபடிக்குத் தங்கள் கைகளையும் தங்கள் கால்களையும் கழுவக்கடவர்கள்; இது தலைமுறைதோறும் அவனுக்கும் அவன் சந்ததியாருக்கும் நித்திய கட்டளையாயிருக்கும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சாகாதபடிக்குத் தங்கள் கைகளையும் தங்கள் கால்களையும் கழுவக்கடவர்கள்; இது தலைமுறைதோறும் அவனுக்கும் அவன் சந்ததியாருக்கும் நித்திய கட்டளையாயிருக்கும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கர்த்தர் மோசேயை நோக்கி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ன்மையான சுகந்தவர்க்கங்களாகிய சுத்தமான வெள்ளைப்போளத்தில் பரிசுத்த ஸ்தலத்தின் சேக்கலின்படி ஐந்நூறு சேக்கல் இடையையும், சுகந்த கருவாப்பட்டையிலே அதில் பாதியாகிய இருநூற்று ஐம்பது சேக்கல் இடையையும், சுகந்த வசம்பில் இருநூற்று ஐம்பது சேக்கல் இடையையும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ன்மையான சுகந்தவர்க்கங்களாகிய சுத்தமான வெள்ளைப்போளத்தில் பரிசுத்த ஸ்தலத்தின் சேக்கலின்படி ஐந்நூறு சேக்கல் இடையையும், சுகந்த கருவாப்பட்டையிலே அதில் பாதியாகிய இருநூற்று ஐம்பது சேக்கல் இடையையும், சுகந்த வசம்பில் இருநூற்று ஐம்பது சேக்கல் இடையைய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ங்கப்பட்டையில் ஐந்நூறு சேக்கல் இடையையும், ஒலிவ எண்ணெயில் ஒரு குடம் எண்ணெயையும் எடு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னால், பரிமள தைலக்காரன் செய்வதுபோல, கூட்டப்பட்ட பரிமளதைலமாகிய சுத்தமான அபிஷேக தைலத்தை உண்டுபண்ணுவாயாக; அது பரிசுத்த அபிஷேக தைலமாயிருக்கக்கடவ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னால், பரிமள தைலக்காரன் செய்வதுபோல, கூட்டப்பட்ட பரிமளதைலமாகிய சுத்தமான அபிஷேக தைலத்தை உண்டுபண்ணுவாயாக; அது பரிசுத்த அபிஷேக தைலமாயிருக்கக்கடவ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ஆசரிப்புக் கூடாரத்தையும், சாட்சிப்பெட்டியையும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ஜையையும், அதின் பணிமுட்டுகள் எல்லாவற்றையும், குத்துவிளக்கையும், அதின் கருவிகளையும், தூபபீடத்தைய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கன பலிபீடத்தையும், அதின் பணிமுட்டுகள் எல்லாவற்றையும், தொட்டியையும், அதின் பாதத்தையும் அபிஷேகம் பண்ண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மகா பரிசுத்தமாயிருக்கும்படிக்கு, அவைகளைப் பரிசுத்தப்படுத்துவாயாக; அவைகளைத் தொடுகிறதெல்லாம் பரிசுத்தமாயிருக்க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மகா பரிசுத்தமாயிருக்கும்படிக்கு, அவைகளைப் பரிசுத்தப்படுத்துவாயாக; அவைகளைத் தொடுகிறதெல்லாம் பரிசுத்தமாயிருக்க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அவன் குமாரரும் எனக்கு ஆசாரிய ஊழியம் செய்யும்படிக்கு, நீ அவர்களை அபிஷேகம்பண்ணி, அவர்களைப் பரிசுத்தப்படுத்துவாய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அவன் குமாரரும் எனக்கு ஆசாரிய ஊழியம் செய்யும்படிக்கு, நீ அவர்களை அபிஷேகம்பண்ணி, அவர்களைப் பரிசுத்தப்படுத்த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ധൂപം കാട്ടുവാൻ ഒരു ധൂപപീഠവും ഉണ്ടാക്കേണം; ഖദിരമരംകൊണ്ടു അത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ു ഒരു മുഴം നീളവും ഒരു മുഴം വീതിയുമായി സമചതുരവും രണ്ടു മുഴം ഉയരവും ആയിരിക്കേണം. അതിന്റെ കൊമ്പ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ൽനിന്നു തന്നേ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ന്റെ മേല്പലകയും ചുറ്റും അതിന്റെ പാർശ്വങ്ങളും കൊമ്പുകളും ഇങ്ങനെ അതു മുഴുവനും തങ്കം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തിയേണം. അതിന്നു ചുറ്റും പൊന്നുകൊണ്ടു ഒരു വക്ക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ചുമക്കേണ്ടതിന്നു തണ്ടു ചെലുത്തുവാൻ അതിന്റെ വക്കിന്നു കീഴെ ഇരുപുറത്തും ഈരണ്ടു പൊൻവള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ം. അതിന്റെ രണ്ടു പാർശ്വത്തിലും അവയെ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തണ്ടുകൾ ഖദിരമരംകൊണ്ടു ഉണ്ടാക്കി പൊന്നു പൊതി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ാക്ഷ്യപെട്ടകത്തിന്റെ മുമ്പിലും ഞാൻ നിനക്കു വെളിപ്പെടുവാനുള്ള ഇടമായി സാക്ഷ്യത്തിന്മീതെയ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ാസനത്തിന്റെ മുമ്പിലും ഇരിക്കുന്ന തിരശ്ശീലെക്കു മുമ്പാകെ അതു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ഹരോൻ അതിന്മേൽ സുഗന്ധധൂപം കാട്ടേണം; അവൻ ദിനംപ്രതി കാലത്തു ദീപം തുടെക്കുമ്പോൾ അങ്ങനെ ധൂ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ഹരോൻ വൈകുന്നേരം ദീപം കൊളുത്തുമ്പോഴും അങ്ങനെ സുഗന്ധധൂപം കാട്ടേണം. അതു തലമുറതലമുറയായി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നിരന്തരധൂപ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ിങ്ങൾ അതിന്മേൽ അന്യധൂപമോ ഹോമയാഗമോ ഭോജനയാഗമോ അർപ്പിക്കരുതു; അതിന്മേൽ പാനീയയാഗം ഒഴിക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ംവത്സരത്തിൽ ഒരിക്കൽ അഹരോൻ അതിന്റെ കൊമ്പുകൾക്കു വേണ്ടി പ്രായശ്ചിത്തം കഴ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യശ്ചിത്തത്തിന്നുള്ള പാപയാഗത്തിന്റെ രക്തംകൊണ്ടു അവൻ തലമുറതലമുറയായി വർഷാന്തരപ്രായശ്ച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േണം; ഇതു യഹോവെക്കു അതിവിശുദ്ധ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ഹോവ പിന്നെയും മോശെയ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ിസ്രായേൽമക്കളുടെ ജനസംഖ്യ എടുക്കേണ്ടതിന്നു അവരെ എണ്ണുമ്പോൾ അവരുടെ മദ്ധ്യേ ബാധ ഉണ്ടാകാതി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ിൽ ഓരോരുത്തൻ താന്താന്റെ ജീവന്നുവേണ്ടി യഹോവെക്കു വീണ്ടെടുപ്പുവില 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ണ്ണപ്പെടുന്നവരുടെ കൂട്ടത്തിൽ ഉൾപ്പെടുന്ന ഏവനും വിശുദ്ധമന്ദിരത്തിലെ തൂക്കപ്രകാരം അര ശേക്കെ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ം. ശേക്കെൽ എന്നതു ഇരുപതു ഗേരാ. ആ അര ശേക്കെൽ യഹോവെക്കു വഴിപാട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ണ്ണപ്പെടുന്നവരുടെ കൂട്ടത്തിൽ ഇരുപതു വയസ്സും അതിന്നു മീതെയുമുള്ളവനെല്ലാം യഹോവെക്കു വഴി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ുടെ ജിവന്നുവേണ്ടി പ്രായശ്ചിത്തം കഴിപ്പാൻ നിങ്ങൾ യഹോവെക്കു വഴിപാടു കൊടുക്കുമ്പോൾ ധനവാൻ അ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ക്കെലിൽ അധികം കൊടുക്കരുതു; ദരിദ്രൻ കുറെച്ചു കൊടുക്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യിസ്രായേൽമക്കളോടു നീ പറയേണ്ടതു എന്തെന്നാൽ: ഇതു നിങ്ങളുടെ തലമുറകളിൽ എനിക്കു വിശുദ്ധമായ അഭിഷേകതൈ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ഈ പ്രായശ്ചിത്ത ദ്രവ്യം നീ യിസ്രായേൽമക്കളോടു വാങ്ങി സമാഗമനക്കുടാരത്തിന്റെ ശുശ്രൂഷെ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ം. നിങ്ങളുടെ ജീവന്നുവേണ്ടി പ്രായശ്ചിത്തം കഴിക്കേണ്ടതിന്നു അതു യഹോവയുട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 വേണ്ടി ഒരു ജ്ഞാപക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ു മനുഷ്യന്റെ ദേഹത്തിന്മേൽ ഒഴിക്കരുതു; അതിന്റെ യോഗപ്രകാരം അതുപോലെയുള്ളതു നിങ്ങൾ ഉണ്ട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; അതു വിശുദ്ധമാകുന്നു; അതു നിങ്ങൾക്കു വിശുദ്ധ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ഹോവ പിന്നെയും മോശെയോടു കല്പിച്ച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തുപോലെയുള്ള തൈലം ഉണ്ടാക്കുന്നവനെയും അതിൽനിന്നു അന്യന്നു കൊടുക്കുന്നവനെയും അവന്റെ ജന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ഛേദ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ഴുകേണ്ടതിന്നു ഒരു താമ്രത്തൊട്ടിയും അതിന്നു ഒരു താമ്രക്കാലും ഉണ്ടാക്കേണം;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ഗമനക്കുടാരത്തിന്നും യാഗപീഠത്തിനും മദ്ധ്യേ വെച്ചു അതിൽ വെള്ളം ഒഴ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ഹോവ പിന്നെയും മോശെയോടു കല്പിച്ചതു എന്തെന്നാൽ: നീ നറുംപശ, ഗുല്ഗുലു, ഹൽബാനപ്പശ എന്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ഗന്ധവർഗ്ഗവും നിർമ്മലസാമ്പ്രാണിയും എടുക്കേണം; എല്ലാം ഒരു പോലെ തൂക്ക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ിങ്കൽ അഹരോനും അവന്റെ പുത്രന്മാരും കയ്യും കാലും കഴു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ൽ ഉപ്പും ചേർത്തു തൈലക്കാരന്റെ വിദ്യപ്രകാരം നിർമ്മലവും വിശുദ്ധവുമായ ധൂപവർഗ്ഗമ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ീ അതിൽ ഏതാനും ഇടിച്ചു പൊടിയാക്കി, ഞാൻ നിനക്കു വെളിപ്പെടുവാനുള്ള സമാഗമനക്കുടാര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ത്തിന്നു മുമ്പാകെ വെക്കേണം; അതു നിങ്ങൾക്കു അതിവിശുദ്ധ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ഈ ഉണ്ടാക്കുന്ന ധൂപവർഗ്ഗത്തിന്റെ യോഗത്തിന്നു ഒത്തതായി നിങ്ങൾക്കു ഉണ്ടാക്കരുതു; അതു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മണക്കേണ്ടതിന്നു അതുപോലെയുള്ളതു ആരെങ്കിലും ഉണ്ടാക്കിയാൽ അവനെ അവന്റെ ജനത്തിൽനിന്നു ഛേദ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ർ സമാഗമനക്കുടാരത്തിൽ കടക്കയോ യഹോവെക്കു ദഹനയാഗം കഴിക്കേണ്ടതിന്നു യാഗപീഠത്തിങ്കൽ ശുശ്രൂഷ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ുകയോ ചെയ്യുമ്പോൾ മരിക്കാതിരിക്കേണ്ടതിന്നു വെള്ളംകൊണ്ടു കഴു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മരിക്കാതിരിക്കേണ്ടതിന്നു കയ്യും കാലും കഴുകേണം; അതു അവർക്കു തലമുറതലമുറയായി എന്നേക്ക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ോവ പിന്നെയും മോശെയോടു കല്പിച്ചതു എന്തെന്നാൽ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േത്തരമായ സുഗന്ധ വർഗ്ഗമായി വിശുദ്ധമന്ദിരത്തിലെ തൂക്കപ്രകാരം അഞ്ഞൂറു ശേക്കെൽ അയഞ്ഞ മൂരും അ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തി ഇരുനൂറ്റമ്പതു ശേക്കെൽ സുഗന്ധലവം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ഞ്ഞൂറു ശേക്കെൽ വഴനത്തൊലിയും ഒരു ഹീൻ ഒലിവെണ്ണയും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തൈലക്കാരന്റെ വിദ്യപ്രകാരം ചേർത്തുണ്ടാക്കിയ വിശുദ്ധമായ അഭിഷേക തൈലമാക്കേണം; അതു വിശുദ്ധമായ അഭിഷേ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ൈല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ിനാൽ നീ സമാഗമനക്കുടാരവും സാക്ഷ്യപെട്ടകവും മേശ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റെ ഉപകരണങ്ങളൊക്കെയും നിലവിളക്കും അതിന്റെ ഉപകര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ധൂപപീഠവും ഹോമയാഗപീഠവും അതിന്റെ ഉപകരണങ്ങളൊക്കെയും തൊട്ടിയും അതിന്റെ കാലും അഭിഷേകം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 അതിവിശുദ്ധമായിരിക്കേണ്ടതിന്നു അവയെ ശുദ്ധീകരിക്കേണം; അവയെ തൊടുന്നവന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ന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ഹരോനെയും അവന്റെ പുത്രന്മാരെയും എനിക്കു പുരോഹിതശുശ്രൂഷ ചെയ്യേണ്ടതിന്നു നീ അഭിഷേക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2026-10-21T04:42:00Z</dcterms:created>
  <dcterms:modified xsi:type="dcterms:W3CDTF">2026-10-21T04:42:00Z</dcterms:modified>
  <dc:title>പുറപ്പാട്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