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ங்க நாமத்தில் மகத்துவ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ங்க நாமத்தில் வல்லமை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மே என் பட்ட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மே எனக்கு கேட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த்தில் விடுதலை நிச்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த்தில் வெற்றி நிச்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ி கோடி நாமங்கள் வேல்ட்ல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உங்க நாமம் ஸ்பெஷல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ு இரட்சிப்ப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ச்சது உங்க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ாக்கிரமசாலிகள் மேல் ஆளுகை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வானை வீழ்த்தியது உங்க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ளிமைக்கென்று பந்தி ஒ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் பண்ணும் உங்க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ம் சொல்ல சொல்ல பேய்கள் ஓட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க்கையிட்டு பாட பாட பவர் பெரு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த்தின் மேலும் பாம்பின் 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க்கச் செய்தது உங்க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2026-10-23T11:17:21Z</dcterms:created>
  <dcterms:modified xsi:type="dcterms:W3CDTF">2026-10-23T11:17:21Z</dcterms:modified>
  <dc:title>துதிப் பாடல்கள்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