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presProps" Target="presProps.xml"/>
  <Relationship Id="rId103" Type="http://schemas.openxmlformats.org/officeDocument/2006/relationships/viewProps" Target="viewProps.xml"/>
  <Relationship Id="rId10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்தருணத்திலே அநேகமாயிரம் ஜனங்கள் ஒருவரை ஒருவர் மிதிக்கத்தக்கதாகக் கூடிவந்திருக்கையில், அவர் முதலாவது தம்முடைய சீஷரை நோக்கி: நீங்கள் மாயமாகிய பரிசேயருடைய புளித்தமாவைக்குறித்து எச்சரிக்கையாய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்தருணத்திலே அநேகமாயிரம் ஜனங்கள் ஒருவரை ஒருவர் மிதிக்கத்தக்கதாகக் கூடிவந்திருக்கையில், அவர் முதலாவது தம்முடைய சீஷரை நோக்கி: நீங்கள் மாயமாகிய பரிசேயருடைய புளித்தமாவைக்குறித்து எச்சரிக்கையாய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பேதுரு அவரை நோக்கி: ஆண்டவரே, இந்த உவமைகளை எங்களுக்குமாத்திரம் சொல்லுகிறீரோ, எல்லாருக்கும் சொல்லுகிறீரோ என்று கே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ளியாக்கப்படாத மறைபொருளுமில்லை, அறியப்படாத இரகசியம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நீங்கள் இருளிலே பேசினது எதுவோ, அது வெளிச்சத்திலே கேட்கப்படும்; நீங்கள் அறைகளில் காதிலே சொன்னது எதுவோ, அது வீடுகளின்மேல் கூற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நீங்கள் இருளிலே பேசினது எதுவோ, அது வெளிச்சத்திலே கேட்கப்படும்; நீங்கள் அறைகளில் காதிலே சொன்னது எதுவோ, அது வீடுகளின்மேல் கூற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தற்குக் கர்த்தர்: பணிவிடைக்காரருக்குத் தகுதியான காலத்திலே படிகொடுக்கும்படி எஜமான் அவர்கள் மேலதிகாரியாக வைக்கத்தக்க உண்மையும் விவேகமுமுள்ள விசாரணைக்காரன் யாவன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தற்குக் கர்த்தர்: பணிவிடைக்காரருக்குத் தகுதியான காலத்திலே படிகொடுக்கும்படி எஜமான் அவர்கள் மேலதிகாரியாக வைக்கத்தக்க உண்மையும் விவேகமுமுள்ள விசாரணைக்காரன் யாவன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கிய உங்களுக்கு நான் சொல்லுகிறேன்: சரீரத்தைக் கொலைசெய்து, அதன்பின்பு அதிகமாக ஒன்றும் செய்யத் திராணியில்லாதவர்களுக்குப் பயப்படாத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கிய உங்களுக்கு நான் சொல்லுகிறேன்: சரீரத்தைக் கொலைசெய்து, அதன்பின்பு அதிகமாக ஒன்றும் செய்யத் திராணியில்லாதவர்களுக்குப் பயப்படாத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ஜமான் வரும்போது அப்படியே செய்கிறவனாய்க் காணப்படுகிற ஊழியக்காரன் பாக்கிய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ன்னாருக்குப் பயப்படவேண்டுமென்று உங்களுக்குக் காண்பிக்கிறேன்: கொலைசெய்தபின்பு நரகத்திலே தள்ள வல்லமையுள்ளவருக்குப் பயப்படுங்கள்; ஆம், அவருக்கே பயப்படுங்களென்று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ன்னாருக்குப் பயப்படவேண்டுமென்று உங்களுக்குக் காண்பிக்கிறேன்: கொலைசெய்தபின்பு நரகத்திலே தள்ள வல்லமையுள்ளவருக்குப் பயப்படுங்கள்; ஆம், அவருக்கே பயப்படுங்களென்று உங்களுக்கு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னக்குள்ளதெல்லாவற்றின்மேலும் அவனை விசாரணைக்காரனாக வைப்பான் என்று மெய்யாகவே உங்களுக்குச் சொல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ு காசுக்கு ஐந்து அடைக்கலான் குருவிகளை விற்கிறார்களல்லவா? அவைகளில் ஒன்றாகிலும் தேவனால் மறக்கப்படுகிற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ஊழியக்காரனோ, என் எஜமான் வர நாள் செல்லும் என்று தனக்குள்ளே சொல்லிக்கொண்டு, வேலைக்காரரையும் வேலைக்காரிகளையும் அடிக்கவும், புசித்துக் குடித்து வெறிக்கவும் தலைப்பட்ட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ஊழியக்காரனோ, என் எஜமான் வர நாள் செல்லும் என்று தனக்குள்ளே சொல்லிக்கொண்டு, வேலைக்காரரையும் வேலைக்காரிகளையும் அடிக்கவும், புசித்துக் குடித்து வெறிக்கவும் தலைப்பட்ட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லையிலுள்ள மயிரெல்லாம் எண்ணப்பட்டிருக்கிறது, ஆகையால் பயப்படாதிருங்கள், அநேகம் அடைக்கலான் குருவிகளைப்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லையிலுள்ள மயிரெல்லாம் எண்ணப்பட்டிருக்கிறது, ஆகையால் பயப்படாதிருங்கள், அநேகம் அடைக்கலான் குருவிகளைப்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 நான் உங்களுக்குச் சொல்லுகிறேன்: மனுஷர் முன்பாக என்னை அறிக்கைபண்ணுகிறவன் எவனோ அவனை மனுஷகுமாரனும் தேவதூதர் முன்பாக அறிக்கைபண்ண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 நான் உங்களுக்குச் சொல்லுகிறேன்: மனுஷர் முன்பாக என்னை அறிக்கைபண்ணுகிறவன் எவனோ அவனை மனுஷகுமாரனும் தேவதூதர் முன்பாக அறிக்கைபண்ண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் முன்பாக என்னை மறுதலிக்கிறவன் தேவதூதர் முன்பாக மறுதலிக்கப்ப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் முன்பாக என்னை மறுதலிக்கிறவன் தேவதூதர் முன்பாக மறுதலிக்கப்ப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ூமியின்மேல் அக்கினியைப் போட வந்தேன், அது இப்பொழுதே பற்றி எரிய வேண்டுமென்று விரும்ப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ாகிலும் மனுஷகுமாரனுக்கு விரோதமான விசேஷத்தைச் சொன்னால் அது அவனுக்கு மன்னிக்கப்படும்; பரிசுத்த ஆவிக்கு விரோதமாய்த் தூஷணஞ்சொல்லுகிறவனுக்கோ மன்னிக்கப்படுவ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ாகிலும் மனுஷகுமாரனுக்கு விரோதமான விசேஷத்தைச் சொன்னால் அது அவனுக்கு மன்னிக்கப்படும்; பரிசுத்த ஆவிக்கு விரோதமாய்த் தூஷணஞ்சொல்லுகிறவனுக்கோ மன்னிக்கப்படு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ிலும் நான் முழுகவேண்டிய ஒரு ஸ்நானமுண்டு அது முடியுமளவும் எவ்வளவோ நெருக்கப்ப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ஜெபஆலயத்தலைவர்களுக்கும் துரைத்தனத்தார்களுக்கும் அதிகாரமுள்ளவர்களுக்கும் முன்பாக உங்களைக் கொண்டுபோய் விடும்போது: எப்படி, என்னத்தை மாறுத்தரமாகச் சொல்லுவோம் என்றும், எதைப் பேசுவோமென்றும் கவலைப்படாதி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ஜெபஆலயத்தலைவர்களுக்கும் துரைத்தனத்தார்களுக்கும் அதிகாரமுள்ளவர்களுக்கும் முன்பாக உங்களைக் கொண்டுபோய் விடும்போது: எப்படி, என்னத்தை மாறுத்தரமாகச் சொல்லுவோம் என்றும், எதைப் பேசுவோமென்றும் கவலைப்படாதிர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ேசவேண்டியவைகளைப் பரிசுத்த ஆவியானவர் அந்நேரத்திலே உங்களுக்குப் போதிப்பார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் பூமியிலே சமாதானத்தை உண்டாக்க வந்தேன் என்று நினைக்கிறீர்களோ? சமாதானத்தையல்ல, பிரிவினையையே உண்டாக்க வந்தேன் என்று உங்களுக்குச்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் பூமியிலே சமாதானத்தை உண்டாக்க வந்தேன் என்று நினைக்கிறீர்களோ? சமாதானத்தையல்ல, பிரிவினையையே உண்டாக்க வந்தேன் என்று உங்களுக்குச்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க்கூட்டத்தில் ஒருவன் அவரை நோக்கி: போதகரே, ஆஸ்தியைப் பாகம்பிரித்து என் வீதத்தை எனக்குத் தரும்படி என் சகோதரனுக்குக் கட்டளையிடவேண்டும் என்று கேட்டுக்கொண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க்கூட்டத்தில் ஒருவன் அவரை நோக்கி: போதகரே, ஆஸ்தியைப் பாகம்பிரித்து என் வீதத்தை எனக்குத் தரும்படி என் சகோதரனுக்குக் கட்டளையிடவேண்டும் என்று கேட்டுக்கொண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ப்படியெனில், இதுமுதல் ஒரே வீட்டிலே ஐந்துபேர் பிரிந்திருப்பார்கள், இரண்டுபேருக்கு விரோதமாய் மூன்றுபேரும், மூன்றுபேருக்கு விரோதமாய் இரண்டுபேரும் பிரிந்திரு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ப்படியெனில், இதுமுதல் ஒரே வீட்டிலே ஐந்துபேர் பிரிந்திருப்பார்கள், இரண்டுபேருக்கு விரோதமாய் மூன்றுபேரும், மூன்றுபேருக்கு விரோதமாய் இரண்டுபேரும் பிரிந்திரு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மனுஷனே, என்னை உங்களுக்கு நியாயாதிபதியாகவும் பங்கிடுகிறவனாகவும் வைத்தவன் யார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ர் அவர்களை நோக்கி: பொருளாசையைக்குறித்து எச்சரிக்கையாயிருங்கள்; ஏனெனில் ஒருவனுக்கு எவ்வளவு திரளான ஆஸ்தி இருந்தாலும் அது அவனுக்கு ஜீவன் அல்ல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ர் அவர்களை நோக்கி: பொருளாசையைக்குறித்து எச்சரிக்கையாயிருங்கள்; ஏனெனில் ஒருவனுக்கு எவ்வளவு திரளான ஆஸ்தி இருந்தாலும் அது அவனுக்கு ஜீவன் அல்ல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அவர் ஜனங்களை நோக்கி: மேற்கே மேகம் எழும்புகிறதை நீங்கள் காணும்போது, மழை வருமென்று சொல்லுகிறீர்கள்; அந்தப்படியுமா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அவர் ஜனங்களை நோக்கி: மேற்கே மேகம் எழும்புகிறதை நீங்கள் காணும்போது, மழை வருமென்று சொல்லுகிறீர்கள்; அந்தப்படியுமா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ாமலும், ஒரு உவமையை அவர்களுக்குச் சொன்னார்: ஐசுவரியமுள்ள ஒருவனுடைய நிலம் நன்றாய் விளை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என்ன செய்வேன்? என் தானியங்களைச் சேர்த்து வைக்கிறதற்கு இடமில்லையே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ென்றல் அடிக்கிறதை நீங்கள் காணும்போது உஷ்ணம் உண்டாகுமென்று சொல்லுகிறீர்கள், அந்தப்படியுமா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ஒன்று செய்வேன், என் களஞ்சியங்களை இடித்து, பெரிதாகக் கட்டி, எனக்கு விளைந்த தானியத்தையும் என் பொருள்களையும் அங்கே சேர்த்து வை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ஒன்று செய்வேன், என் களஞ்சியங்களை இடித்து, பெரிதாகக் கட்டி, எனக்கு விளைந்த தானியத்தையும் என் பொருள்களையும் அங்கே சேர்த்து வை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: ஆத்துமாவே, உனக்காக அநேக வருஷங்களுக்கு அநேகம் பொருள்கள் சேர்த்துவைக்கப்பட்டிருக்கிறது; நீ இளைப்பாறி, புசித்துக் குடித்து, பூரிப்பாயிரு என்று என் ஆத்துமாவோடே சொல்லுவேன் என்று தனக்குள்ளே சிந்தித்துச் சொல்லிக்கொண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: ஆத்துமாவே, உனக்காக அநேக வருஷங்களுக்கு அநேகம் பொருள்கள் சேர்த்துவைக்கப்பட்டிருக்கிறது; நீ இளைப்பாறி, புசித்துக் குடித்து, பூரிப்பாயிரு என்று என் ஆத்துமாவோடே சொல்லுவேன் என்று தனக்குள்ளே சிந்தித்துச் சொல்லிக்கொண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ாயக்காரரே, பூமியின் தோற்றத்தையும் வானத்தின் தோற்றத்தையும் நிதானிக்க உங்களுக்குத் தெரியுமே, இந்தக் காலத்தையோ நிதானியாமற்போகிறதென்ன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ாயக்காரரே, பூமியின் தோற்றத்தையும் வானத்தின் தோற்றத்தையும் நிதானிக்க உங்களுக்குத் தெரியுமே, இந்தக் காலத்தையோ நிதானியாமற்போகிறதென்ன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ோ அவனை நோக்கி: மதிகேடனே, உன் ஆத்துமா உன்னிடத்திலிருந்து இந்த இராத்திரியிலே எடுத்துக் கொள்ளப்படும், அப்பொழுது நீ சேகரித்தவைகள் யாருடையதாகும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ோ அவனை நோக்கி: மதிகேடனே, உன் ஆத்துமா உன்னிடத்திலிருந்து இந்த இராத்திரியிலே எடுத்துக் கொள்ளப்படும், அப்பொழுது நீ சேகரித்தவைகள் யாருடையதாகும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ியாயம் இன்னதென்று நீங்களே தீர்மானியாமலிருக்கிறதென்ன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ஐசுவரியவானாயிராமல், தனக்காகவே பொக்கிஷங்களைச் சேர்த்துவைக்கிறவன் இப்படியே இருக்கிறான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வர் தம்முடைய சீஷரை நோக்கி: இப்படியிருக்கிறபடியினால், என்னத்தை உண்போம் என்று உங்கள் ஜீவனுக்காகவும், என்னத்தை உடுப்போமென்று உங்கள் சரீரத்துக்காகவும் கவலைப்படாதிருங்கள் என்று உங்களுக்குச் சொல்லு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வர் தம்முடைய சீஷரை நோக்கி: இப்படியிருக்கிறபடியினால், என்னத்தை உண்போம் என்று உங்கள் ஜீவனுக்காகவும், என்னத்தை உடுப்போமென்று உங்கள் சரீரத்துக்காகவும் கவலைப்படாதிருங்கள் என்று உங்களுக்குச் சொல்லுகிற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ாரத்தைப்பார்க்கிலும் ஜீவனும், உடையைப்பார்க்கிலும் சரீரமும் விசேஷித்தவைகளாயிருக்கிறது 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நீ கடைசிக்காசைக் கொடுத்துத் தீர்க்குமட்டும், அவ்விடத்திலிருந்து புறப்படமாட்டாய் என்று உனக்குச் சொல்லுகிறேன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கங்களைக் கவனித்துப்பாருங்கள், அவைகள் விதைக்கிறதுமில்லை அறுக்கிறதுமில்லை, அவைகளுக்குப் பண்டசாலையுமில்லை, களஞ்சியமுமில்லை, இல்லாவிட்டாலும் அவைகளையும் தேவன் பிழைப்பூட்டுகிறார்; பறவைகளைப்பார்க்கிலும் நீங்கள் எவ்வளவோ விசேஷித்தவர்களாயிருக்கிறீ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கங்களைக் கவனித்துப்பாருங்கள், அவைகள் விதைக்கிறதுமில்லை அறுக்கிறதுமில்லை, அவைகளுக்குப் பண்டசாலையுமில்லை, களஞ்சியமுமில்லை, இல்லாவிட்டாலும் அவைகளையும் தேவன் பிழைப்பூட்டுகிறார்; பறவைகளைப்பார்க்கிலும் நீங்கள் எவ்வளவோ விசேஷித்தவர்களாயிருக்கிறீ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வலைப்படுகிறதினால் உங்களில் எவன் தன் சரீர அளவோடு ஒரு முழத்தைக் கூட்டுவ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கவும் அற்பமான காரியமுதலாய் உங்களால் செய்யக்கூடாதிருக்க, மற்றவைகளுக்காக நீங்கள் கவலைப்படுகிறதென்ன?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அற்பவிசுவாசிகளே, இன்றைக்குக் காட்டிலிருந்து நாளைக்கு அடுப்பிலே போடப்படுகிற புல்லுக்கு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அற்பவிசுவாசிகளே, இன்றைக்குக் காட்டிலிருந்து நாளைக்கு அடுப்பிலே போடப்படுகிற புல்லுக்கு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, என்னத்தை உண்போம், என்னத்தைக் குடிப்போம் என்று, நீங்கள் கேளாமலும் சந்தேகப்படாமலும் இருங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யெல்லாம் உலகத்தார் நாடித் தேடுகிறார்கள்; இவைகள் உங்களுக்கு வேண்டியவைகளென்று உங்கள் பிதாவானவர் அறிந்திருக்கி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யெல்லாம் உலகத்தார் நாடித் தேடுகிறார்கள்; இவைகள் உங்களுக்கு வேண்டியவைகளென்று உங்கள் பிதாவானவர் அறிந்திருக்கி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னுடைய ராஜ்யத்தையே தேடுங்கள், அப்பொழுது இவைகளெல்லாம் உங்களுக்குக் கூடக் கொடுக்கப்படும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யப்படாதே சிறுமந்தையே, உங்களுக்கு ராஜ்யத்தைக் கொடுக்க உங்கள்பிதா பிரியமாயிருக்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யப்படாதே சிறுமந்தையே, உங்களுக்கு ராஜ்யத்தைக் கொடுக்க உங்கள்பிதா பிரியமாயிருக்கி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பொக்கிஷம் எங்கே இருக்கிறதோ அங்கே உங்கள் இருதயமும் இருக்கு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அரைகள் கட்டப்பட்டதாகவும், உங்கள் விளக்குகள் எரிகிறதாகவும்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ங்கள் எஜமான் கலியாணத்திலிருந்து வந்து தட்டும்போது, உடனே அவருக்குத் திறக்கும்படி எப்பொழுது வருவார் என்று காத்திருக்கிற மனுஷருக்கு ஒப்பாகவும் இருங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ங்கள் எஜமான் கலியாணத்திலிருந்து வந்து தட்டும்போது, உடனே அவருக்குத் திறக்கும்படி எப்பொழுது வருவார் என்று காத்திருக்கிற மனுஷருக்கு ஒப்பாகவும் இருங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இரண்டாம் ஜாமத்திலாவது மூன்றாம் ஜாமத்திலாவது வந்து, அவர்கள் அப்படியே இருக்கக்கண்டால், அவ்வூழியக்காரர் பாக்கியவான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ுடன் இன்ன நேரத்தில் வருவானென்று வீட்டெஜமானுக்குத் தெரிந்திருந்தால், அவன் விழித்திருந்து, தன் வீட்டைக் கன்னமிடவொட்டான் என்று அறிந்திருக்கிறீ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ுடன் இன்ன நேரத்தில் வருவானென்று வீட்டெஜமானுக்குத் தெரிந்திருந்தால், அவன் விழித்திருந்து, தன் வீட்டைக் கன்னமிடவொட்டான் என்று அறிந்திருக்கிறீ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யே நீங்கள் நினையாத நேரத்தில் மனுஷகுமாரன் வருவார், ஆகையால் நீங்களும் ஆயத்தமாயிருங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 মধ্যে হাজার হাজার লোক এসে জড়ো হল৷ প্রচণ্ড ভীড়ের চাপে ধাক্কা-ধাক্কি করে একে অপরের উপর পড়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৷ তখন তিনি প্রথমে তাঁর শিষ্যদের বললেন, ‘ফরীশীদের খামির থেকে সাবধান থেক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খন পিতর বললেন, ‘প্রভু এই দৃষ্টান্তটি কি আপনি শুধু আমাদের জন্য বললেন, না এটা সকলের জন্য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মন কিছুই লুকানো নেই যা প্রকাশ পাবে না, আর এমন কিছুই গুপ্ত নেই যা জানা য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তোমরা অন্ধকারে যা বলছ তা আলোতে শোনা যাবে৷ তোমরা গোপন কক্ষে ফিস্ফিস্করে কানে কানে যা বলব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র ছাদের ওপর থেকে ঘোষণা কর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খন প্রভু বললেন, ‘সেই বিশ্বস্ত ও বিচক্ষণ কর্মচারী কে, যাকে তার মনিব তাঁর অন্য কর্মচার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মতো খাবার ভাগ করে দেবার ভার দে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হে আমার বন্ধুরা, ‘আমি তোমাদের বলছি, যাঁরা তোমাদের দেহটাকে ধ্বংস করে দিতে পারে, কিন্তু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কিছু করতে পারে না তাদের তোমরা ভয় কোর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ধন্য সেই দাস, যাকে তার মনিব এসে বিশ্বস্তভাবে কাজ করতে দেখ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বে কাকে ভয় করবে তা আমি তোমাদের বলে দিচ্ছি৷ তোমাদের মেরে ফেলার পর নরকে পাঠাবার ক্ষমতা য়াঁর আ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ই ভয় কর৷ হ্যাঁ, আমি তোমাদের বলছি, তাঁকেই ভয় কো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আমি তোমাদের সত্যি বলছি, মনিব সেই কর্মচারীর ওপর তাঁর সমস্ত সম্পত্তি দেখাশোনার ভার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পাঁচটা চড়াই পাখি কি মাত্র কয়েক পয়সায় বিক্রি হয় না? তবু ঈশ্বর তার একটাকেও ভুলে যা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কিন্তু সেই কর্মচারী যদি মনে মনে বলে, ‘আমার মনিবের আসতে এখন অনেক দেরী আছে,’ এই মনে করে সে যদ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দাস-দাসীদের মারধর করে আর পানাহারে মত্ত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াহলে য়ে দিন ও য়ে সময়ের কথা সে একটুকু চিন্তাও করবে না, সেই দিন ও সেই সময়েই তার মনিব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জির হবেন৷ তার মনিব তাকে কেটে টুকরো টুকরো করে ফেলবেন; আর অবিশ্বাসীদের জন্য য়ে জায়গা ঠিক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, তার স্থান সেখানে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মন কি তোমাদের মাথার প্রতিটি চুল গোনা আছে৷ ভয় নেই, বহু চড়াই পাখির চেয়ে তোমাদের মূল্য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‘য়ে দাস তার মনিবের ইচ্ছা জেনেও প্রস্তুত থাকে নি, অথবা য়ে তার মনিবের ইচ্ছানুসারে কাজ করে 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াস কঠোর শাস্তি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‘কিন্তু আমি তোমাদের বলছি, য়ে কেউ অন্য লোকদের সামনে আমাকে স্বীকার করে, মানবপুত্রও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দূতদের সামনে তাকে স্বীকার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কিন্তু য়ে তার মনিব কি চায় তা জানে না, এই না জানার দরুন এমন কাজ করে ফেলেছে যার জন্য তা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যা উচিত্, সেই দাসের কম শাস্তি হবে৷ যাকে বেশী দেওযা হয়েছে, তার কাছ থেকে বেশী পাবার আশা কর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 ওপর বেশী দাযিত্ব দেওযা হয়েছে, লোকেরা তার কাছ থেকে অধিক চা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য়ে কেউ সর্বসাধারণের সামনে আমায় অস্বীকার করবে, ঈশ্বরের স্বর্গদূতদের সামনে তাদের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‘আমি পৃথিবীতে আগুন নিক্ষেপ করতে এসেছি, ‘আহা, যদি তা আগেই জ্বলে উঠ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ানবপুত্রের বিরুদ্ধে কেউ কোন কথা বললে তাকে ক্ষমা করা হবে; কিন্তু কেউ পবিত্র আত্মার নামে নিন্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 তাকে ক্ষমা করা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এক বাপ্তিস্মে আমায় বাপ্তাইজিত হতে হবে, আর যতক্ষণ না তা হচ্ছে, আমি ব্যাকুল হয়ে উঠ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তারা তখন তোমাদের সমাজ-গৃহের সমাবেশে শাসনকর্তাদের বা কর্ত্তৃত্ব সম্পন্ন ব্যক্তিদের সামনে হাজ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, তখন কিভাবে আত্মপক্ষ সমর্থন করবে বা কি বলবে তা নিয়ে চিন্তা কোর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ারণ সেই সময় কি বলতে হবে তা পবিত্র আত্মা তোমাদের সেইক্ষণেই শিখিয়ে দে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তোমরা কি মনে কর এই পৃথিবীতে আমি শান্তি স্থাপন করতে এসেছি? না, আমি তোমাদের বলছি, বরং বিভেদ ঘট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সেই ভীড়ের মধ্য থেকে একজন লোক যীশুকে বলল, ‘গুরু, উত্তরাধিকার সূত্রে আমাদের য়ে সম্পত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ছে তা আমার ভাইকে আমার সঙ্গে ভাগ করে নিতে বল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কারণ এখন থেকে একই পরিবারে পাঁচজন থাকলে তারা পরস্পরের মধ্যে ভাগ হয়ে যাবে৷ তিনজন দুজন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, আর দুজন তিনজনের বিরুদ্ধ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যীশু তাকে বললেন, ‘বিচারকর্তা হিসাবে কে তোমাদের ওপর আমায় নিযোগ কর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বাবা ছেলের বিরুদ্ধে ও ছেলে বাবার বিরুদ্ধে যাবে৷ মা মেয়ের বিরুদ্ধে ও মেয়ে মায়ের বিরুদ্ধ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শুড়ী বৌমার বিরুদ্ধে ও বৌমা শাশুড়ীর বিরুদ্ধে য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রপর যীশু লোকদের বললেন, ‘সাবধান! সমস্ত রকম লোক থেকে নিজেদের দূরে রাখ, কারণ মানুষের প্রযোজ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িরিক্ত সম্পত্তি থাকলেও তার জীবন তার সম্পত্তির ওপর নির্ভর কর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এরপর যীশু সমবেত জনতার দিকে ফিরে বললেন, ‘পশ্চিমদিকে মেঘ জমতে দেখে তোমরা বলে থাকো, ‘বৃষ্টি আস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, আর তা-ই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তিনি তাদের একটি দৃষ্টান্ত দিলেন, ‘একজন ধনবান লোকের জমিতে প্রচুর ফসল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দেখে সে মনে মনে বলল, ‘আমি কি করব? এতো ফসল রাখার জায়গা তো আমার নে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যখন দক্ষিণা বাতাস বয়, তোমরা বলে থাক, ‘গরম পড়বে,’ আর তা-ই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পর সে বলল, ‘আমি এই রকম করব; আমার য়ে গোলাঘরগুলো আছে তা ভেঙ্গে ফেলে তার থেকে বড় গোলাঘর বানাব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সেখানেই আমার সমস্ত ফসল ও জিনিস মজুত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র আমার প্রাণকে বলব, হে প্রাণ, অনেক বছরের জন্য অনেক ভাল ভাল জিনিস তোমার জন্য সঞ্চয় কর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আরাম করে খাও-দাও, স্ফূর্তি ক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ভণ্ডের দল! তোমরা পৃথিবী ও আকাশের চেহারা দেখে তার অর্থ বুঝতে পার; কিন্তু এ কেমন য়ে তোমরা বর্ত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ের অর্থ বুঝতে পার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ঈশ্বর তাকে বললেন, ‘ওরে মূর্খ! আজ রাতেই তোমার প্রাণ কেড়ে নেওযা হবে; আর তুমি যা কিছু আযো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 তা কে ভোগ কর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‘যা কিছু ন্যায়, নিজেরাই কেন তার বিচার কর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য়ে লোক নিজের জন্য ধন সঞ্চয় করে কিন্তু ঈশ্বরের দৃষ্টিতে ধনবান নয়, তার এইরকম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তোমাদের প্রতিপক্ষের সঙ্গে তোমরা যখন বিচারকের কাছে যাও, তখন পথেই তা মিটিয়ে নেওযার চেষ্ট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বা সে হয়তো তোমাকে বিচারকের কাছে টেনে নিয়ে যাবে, বিচারক তোমাকে সেপাইয়ের হাতে দেবে আর সেপ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কারাগার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পর যীশু তাঁর অনুগামীদের বললেন, ‘তাই আমি তোমাদের বলছি, কি খাব বলে প্রাণের বিষয়ে বা কি পরব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রীরের বিষয়ে চিন্তা কোর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ারণ খাদ্য়বস্তু থেকে প্রাণ অনেক মূল্যবান এবং পোশাক-আশাকের থেকে দেহের গুরুত্ব অনেক বেশ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আমি তোমাকে বলছি, শেষ পয়সাটি না দেওযা পর্যন্ত তুমি কোন মতেই কারাগার থেকে ছাড়া পা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াকদের বিষয় চিন্তা কর, তারা বীজ বোনেও না বা ফসলও কাটেও না৷ তাদের কোন গুদাম বা গোলাঘর নেই, তব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ই তাদের আহার য়োগান৷ এই সব পাখিদের থেকে তোমরা কত অধিক মূল্যবা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োমাদের মধ্যে কে দুশ্চিন্তা করে নিজের আযু এক ঘন্টা বাড়া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সামান্য কাজটাই যদি করতে না পার তবে বাকী সব বিষয়ের জন্য এত চিন্তা কর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ছোট্ট ছোট্ট লিলি ফুলের কথা চিন্তা কর দেখি, তারা কিভাবে বেড়ে ওঠে৷ তারা পরিশ্রমও করে না, সুত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েনা৷ তবু আমি তোমাদের বলছি, এমন কি রাজা শলোমন তাঁর সমস্ত প্রতাপ ও গৌরবে মণ্ডিত হয়েও এদের একট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ও নিজেকে সাজাতে পার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মাঠে য়ে ঘাস আজ আছে আর কাল উনুনে ফেলে দেওযা হবে, ঈশ্বর তা যদি এত সুন্দর করে সাজান, তবে হে অল্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ীর দল তিনি তোমাদের আরো কত না বেশী সাজা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র কি খাবে বা কি পান করবে এ নিয়ে তোমরা চিন্তা কোর না, এর জন্য উদ্বিগ্ন হওযার কোন দরকার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ই পৃথিবীর আর সব জাতির লোকেরা যাঁরা ঈশ্বরকে জানে না, তারাই এই সবের পিছনে ছোটে৷ কিন্ত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 ঈশ্বর জানেন য়ে এসব জিনিস তোমাদের প্রযোজন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 চেয়ে বরং তোমরা ঈশ্বরের রাজ্যের বিষয়ে সচেষ্ট হও তখন এসবই ঈশ্বর তোমাদের জোগা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‘ক্ষুদ্র মেষপাল! তোমরা ভয় পেও না, কারণ তোমাদের পিতা আনন্দের সাথেই সেই রাজ্য তোমাদের দেবেন, এ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ইচ্ছ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োমাদের সম্পদ বিক্রি করে অভাবীদের দাও৷ নিজেদের জন্য এমন টাকার থলি তৈরী কর যা পুরানো হয়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ে এমন ধনসঞ্চয় কর যা শেষ হয় না, সেখানে চোর ঢুকতে পারে না বা মথ কাট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ারণ য়েখানে তোমাদের সম্পদ সেখানেই তোমাদের মনও পড়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‘তোমরা কোমর বেঁধে বাতি জ্বালিয়ে নিয়ে প্রস্তুত থ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োমরা এমন লোকদের মতো হও যাঁরা তাদের মনিব বিয়ে বাড়ি থেকে কখন ফিরে আসবে তারই অপেক্ষায় থাক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তিনি ফিরে এসে দরজায় কড়া নাড়লেই তখনই তাঁর জন্য দরজা খুলে দি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ধন্য সেই সব দাস, মনিব এসে যাদের জেগে প্রস্তুত থাকতে দেখবেন৷ আমি তোমাদের সত্যি বলছি, তিনি নি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শাক বদলে প্রস্তুত হয়ে তাদের খেতে বসাবেন, এবং নিজেই পরিবেশন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িনি রাতের দ্বিতীয় প্রহরে ও তৃতীয় প্রহরে এসে যদি তাদেরকে প্রস্তুত থাকতে দেখেন তাহলে ধন্য তা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কিন্তু একথা জেনে রেখো, চোর কোন সময় আসবে তা যদি বাড়ির কর্তা জানতে পারে তাহলে সে তার বাড়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ঁদ কাটতে দে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ই তোমরাও প্রস্তুত থেকো, কারণ তোমরা য়ে সময় আশা করবে না, মানবপুত্র সেই সময় আস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2026-10-20T07:53:37Z</dcterms:created>
  <dcterms:modified xsi:type="dcterms:W3CDTF">2026-10-20T07:53:37Z</dcterms:modified>
  <dc:title>লূক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