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68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aching heart, with sorrow torn, 
Thy Lord is near and knows ! 
He knows it all -----the feet way-worn, 
The weary cares and woes, 
The load of grief in anguish borne,
Thy Lord is near: ... He know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knows, . . He knows ; . . 
Thy Lord is near : He know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fainting soul, with doubts oppressed, 
Thy Lord is near and knows ! 
He knows it all-----how thou art pressed 
On every side with foes, 
He waits to be thy cherished Guest ; 
Thy Lord is near: ... He know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weary head, that fain would rest, 
Thy Lord is near and knows ! 
He knows it all, and on His breast 
Thou raayest now repose ; 
Drop every care at His behest ; 
Thy Lord is near : He know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lonely one, live thou thy best, 
Thy Lord is near and knows ! 
He knows it all, sees every test----- 
Yes, every tear that flows : 
Rejoice, faint heart, His way is best ; 
Thy Lord is near : He know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2026-07-31T17:56:59Z</dcterms:created>
  <dcterms:modified xsi:type="dcterms:W3CDTF">2026-07-31T17:56:59Z</dcterms:modified>
  <dc:title>Hymn : 714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