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 விரிவைப்பார்த்து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 விரிவைப்பார்த்து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வல்லமையுள்ள கிரியைகளுக்காகத் துதியுங்கள்; மாட்சிமை பொருந்திய அவருடைய மகத்துவத்திற்காக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வல்லமையுள்ள கிரியைகளுக்காகத் துதியுங்கள்; மாட்சிமை பொருந்திய அவருடைய மகத்துவத்திற்காக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்காள தொனியோடே அவரைத் துதியுங்கள்; வீணையோடும் சுரமண்டலத்தோடும் அவரைத் துத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புரோடும் நடனத்தோடும் அவரைத் துதியுங்கள்; யாழோடும் தீங்குழலோடும் அவரைத் துத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ஓசையுள்ள கைத்தாளங்களோடும் அவரைத் துதியுங்கள்; பேரோசையுள்ள கைத்தாளங்களோடும் அவரைத் துதி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வாசமுள்ள யாவும் கர்த்தரைத் துதிப்பதாக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. ఆయన పరిశుద్ధాలయమునందు దేవుని స్తుతించుడి. ఆయన బలమును ప్రసిద్ధి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విశాలమందు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ను స్తుతించుడి. ఆయన పరాక్రమ కార్యములనుబట్టి ఆయనను స్తుతించుడి. ఆయన మహా ప్రభావమునుబట్టి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బూరధ్వనితో ఆయనను స్తుతించుడి. స్వరమండలముతోను సితారాతోను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ంబురతోను నాట్యముతోను ఆయనను స్తుతించుడి. తంతివాద్యములతోను పిల్లనగ్రోవితోను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్రోగు తాళములతో ఆయనను స్తుతించుడి. గంభీరధ్వనిగల తాళములతో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కలప్రాణులు యెహోవాను స్తుతించుదురు గాక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2026-10-20T07:33:38Z</dcterms:created>
  <dcterms:modified xsi:type="dcterms:W3CDTF">2026-10-20T07:33:38Z</dcterms:modified>
  <dc:title>కీర్తనలు : 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