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ராமாவுக்கடுத்த நாயோதிலிருந்து ஓடிப்போய், யோனத்தான் முன்பாக வந்து: உம்முடைய தகப்பன் என் பிராணனை வாங்கத்தேடுகிறாரே, நான் செய்தது என்ன? என் அக்கிரமம் என்ன? நான் அவருக்குச் செய்த துரோகம் என்ன?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அப்படி ஒருக்காலும் வராது; நீர் சாவதில்லை, இதோ, எனக்கு அறிவிக்காமல் என் தகப்பன் பெரிய காரியமானாலும் சிறியகாரியமானாலும் ஒன்றும் செய்கிறதில்லை; இந்தக் காரியத்தை என் தகப்பன் எனக்கு மறைப்பானேன்? அப்படி இருக்கமாட்டாது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தாவீது: உம்முடைய கண்களில் எனக்குத் தயைகிடைத்தது என்று உம்முடைய தகப்பன் நன்றாய் அறிவார்; ஆகையால் யோனத்தானுக்கு மனநோவு உண்டாகாதபடிக்கு அவன் இதை அறியப்போகாது என்பார்; மரணத்திற்கும் எனக்கும் ஒரு அடி தூரமாத்திரம் இருக்கிறது என்று கர்த்தருடைய ஜீவனையும் உம்முடைய ஜீவனையும் கொண்டு நிச்சயமாய்ச் சொல்லுகிறேன் என்று மறுமொழி சொல்லி ஆணைய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னத்தான் தாவீதைப் பார்த்து: உமது மனவிருப்பம் இன்னது என்று சொல்லும், அதின்படி உமக்குச் செய்வ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யோனத்தானை நோக்கி: இதோ, நாளைக்கு அமாவாசி, நான் ராஜாவோடே பந்தியிருந்து சாப்பிடவேண்டியதாயிருக்கும்; ஆனாலும் நான் மூன்றாம் நாள் சாயங்காலமட்டும் வெளியிலே ஒளித்திருக்கும்படி எனக்கு உத்தரவு கொ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தகப்பன் என்னைக் குறித்து விசாரித்தால், தன் ஊராகிய பெத்லகேமிலே தன் குடும்பத்தார் யாவரும் வருஷத்துக்கு ஒருதரம் பலியிடவருகிறபடியால் தாவீது அவ்விடத்திற்குப் போக என்னிடத்தில் வருந்திக்கேட்டான் என்று நீர் சொல்ல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 நல்லது என்றால், உம்முடைய அடியானுக்குச் சமாதானம் இருக்கும்; அவருக்கு எரிச்சலுண்டானால், அவராலே பொல்லாப்புத் தீர்மானப்பட்டிருக்கிறது என்று அறிந்துகொள்வ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உம்முடைய அடியானுக்குத் தயைசெய்யவேண்டும்; கர்த்தருக்கு முன்பாக உம்முடைய அடியானோடே உடன்படிக்கை பண்ணியிருக்கிறீரே; என்னில் ஒரு அக்கிரமம் இருந்ததேயானால், நீரே என்னைக் கொன்றுபோடும்; நீர் என்னை உம்முடைய தகப்பனிடத்துக்குக் கொண்டுபோகவேண்டியது என்ன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யோனத்தான்: அப்படி உமக்கு வராதிருப்பதாக; உமக்குப் பொல்லாப்புச் செய்ய என் தகப்பனாலே தீர்மானித்திருக்கிறது என்று நான் நிச்சயமாய் அறிந்தேனானால் நான் அதை உமக்கு அறிவிக்காதிருப்பேனோ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வீது யோனத்தானை நோக்கி: உம்முடைய தகப்பன் கடினமான உத்தரம் சொன்னால் அதை யார் எனக்கு அறிவிப்ப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னத்தான் தாவீதைப் பார்த்து: ஊருக்கு வெளியே போவோம் வாரும் என்றான்; இருவரும் வெளியே புறப்பட்டு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னத்தான் இஸ்ரவேலின் தேவனாகிய கர்த்தரை முன்னிட்டுத் தாவீதை நோக்கி: நான் நாளையாவது, மறுநாளிலாவது என் தகப்பனுடைய மனதை அறிந்துகொண்டு, அவர் தாவீதின்மேல் தயவாயிருக்கிறார் என்று கண்டும், அதை அப்போது உமது செவிகளுக்கு வெளிப்படுத்தும்படிக்கு, உமக்குச் சொல்லியனுப்பாதிருந்த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யோனத்தானுக்கு அதற்குச் சரியாகவும் அதற்கு அதிகமாகவும் செய்யக்கடவர்; ஆனாலும் உமக்குத் தீங்கு செய்ய என் தகப்பனுக்குப் பிரியமாயிருந்தால், அதை உமது செவிகளுக்கு வெளிப்படுத்தி, நீர் சமாதானத்தோடே போகும்படிக்கு உம்மை அனுப்பிவிடுவேன்; கர்த்தர் என் தகப்பனோடு இருந்ததுபோல், உம்மோடும் இருப்பார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ான் உயிரோடிருக்கையில், நான் சாகாதபடிக்கு நீர் கர்த்தரின் நிமித்தமாய் எனக்குத் தயைசெய்யவேண்டியதும் அல்ல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தாவீதின் சத்துருக்களாகிய ஒவ்வொருவரையும் பூமியின்மேல் இராதபடிக்கு, வேர் அறுக்கும்போதும், நீர் என்றைக்கும் உமது தயவை என் வீட்டைவிட்டு அகற்றிவிடாமலும் இருக்கவேண்ட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யோனத்தான் தாவீதின் குடும்பத்தோடே உடன்படிக்கைபண்ணி, தாவீதுடைய சத்துருக்களின் கையிலே கர்த்தர் கணக்குக் கேட்பாராக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யோனத்தான் தாவீதின் குடும்பத்தோடே உடன்படிக்கைபண்ணி, தாவீதுடைய சத்துருக்களின் கையிலே கர்த்தர் கணக்குக் கேட்பாராக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் தாவீதை மிகவும் சிநேகித்தபடியினால், பின்னும் அவனுக்கு ஆணையிட்டான்; தன் உயிரைச் சிநேகித்ததுபோல அவனைச் சிநேக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ோனத்தான் தாவீதை மிகவும் சிநேகித்தபடியினால், பின்னும் அவனுக்கு ஆணையிட்டான்; தன் உயிரைச் சிநேகித்ததுபோல அவனைச் சிநேக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ோனத்தான் தாவீதைப் பார்த்து: நாளைக்கு அமாவாசி, நீர் உட்காரவேண்டிய இடம் காலியாயிருப்பதினால் உம்மைக்குறித்து விசாரிக்க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ரியம் நடந்தபோது, மூன்றாம் நாளிலே நீர் ஒளித்திருக்கும் இடத்திற்குத் தீவிரித்து வந்து, ஏசேல் என்னும் கல்லண்டையில் உட்கார்ந்திர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ரியம் நடந்தபோது, மூன்றாம் நாளிலே நீர் ஒளித்திருக்கும் இடத்திற்குத் தீவிரித்து வந்து, ஏசேல் என்னும் கல்லண்டையில் உட்கார்ந்திர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குறிப்புவைத்து எய்கிறதுபோல, அதற்குப் பக்கமாக மூன்று அம்புகளை எய்த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போய், அந்த அம்புகளைத் தேடி வா என்று ஒரு பிள்ளையாண்டானை அனுப்புவேன்; இதோ, அம்புகள் உனக்கு இப்புறத்திலே கிடக்கிறது, அவைகளை எடுத்துக்கொண்டுவா என்று பிள்ளையாண்டானிடத்தில் நான் சொன்னால், நீர் வாரும்; அப்பொழுது ஒன்றும் இல்லை, உமக்குச் சமாதானம் இருக்கும் என்று கர்த்தருடைய ஜீவனைக்கொண்டு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அம்புகள் உனக்கு அப்புறத்திலே கிடக்கிறது என்று நான் அந்த பிள்ளையாண்டானிடத்தில் சொன்னால், நீர் போய்விடும்; அப்பொழுது கர்த்தர் உம்மைப் போகச்சொல்லுகிறார் என்று அறிய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ும் நானும் பேசிக்கொண்ட காரியத்திற்கு, இதோ, கர்த்தர் எனக்கும் உமக்கும் என்றைக்கும் நடுநிற்கும் சாட்சி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தாவீது வெளியிலே ஒளித்துக்கொண்டிருந்தான்; அமாவாசியானபோது ராஜா போஜனம் பண்ண உட்கார்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ாஜா சுவரண்டையிலிருக்கிற தன் இடத்தில் எப்போதும்போல் உட்கார்ந்த போது, யோனத்தான் எழுந்திருந்தான்; அப்னேரோ சவுலுடைய பக்கத்தில் உட்கார்ந்தான்; தாவீது இருக்கும் இடம் காலிய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அவன் தீட்டாயிருக்கிறானாக்கும், அவன் தீட்டுப்பட்டுத்தான் இருக்கவேண்டும் என்று அன்றையதினம் சவுல் ஒன்றும் சொல்ல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மாவாசிக்கு மறுநாளிலும் தாவீது இருக்கும் இடம் காலியாயிருந்தது; அப்பொழுது சவுல்: ஈசாயின் மகன் நேற்றும் இன்றும் போஜனத்துக்கு வராதேபோனது என்ன என்று தன் குமாரனாகிய யோனத்தானைக் கே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னத்தான் சவுலுக்குப் பிரதியுத்தரமாக: பெத்லெகேம்மட்டும் போக, தாவீது என்னிடத்தில் வருந்திக்கேட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நான் போகவேண்டும்; எங்கள் குடும்பத்தார் ஊரிலே பலியிடப் போகிறார்கள்; என் தமையன் என்னை வரும்படி கட்டளையிட்டர்; உம்முடைய கண்களில் எனக்குத் தயைகிடைத்ததானால், நான் என் சகோதரரைப் பார்க்கிறதற்குப் போக எனக்கு உத்தரவு கொடும் என்றான்; இதனாலேதான் அவன் ராஜாவின் பந்திக்கு வரவில்லை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சவுல் யோனத்தான்மேல் கோபமூண்டவனாகி, அவனைப் பார்த்து: இரண்டகமும் மாறுபாடுமுள்ளவளின் மகனே, நீ உனக்கு வெட்கமாகவும், உன் தாயின் மானத்திற்கு வெட்கமாகவும், ஈசாயின் மகனைத் தோழனாகத் தெரிந்துகொண்டிருக்கிறதை நான் அறியேனோ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ஈசாயின் மகன் பூமியின்மேல் உயிரோடிருக்கும் நாள்வரையும் நீயானாலும் உன் ராஜ்யபாரமானாலும் நிலைப்படுவதில்லை; இப்போதே அவனை அழைப்பித்து, என்னிடத்தில் கொண்டுவா; அவன் சாகவேண்டும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னத்தான் தன் தகப்பனாகிய சவுலுக்குப் பிரதியுத்தரமாக: அவன் ஏன் கொல்லப்படவேண்டும்? அவன் என்ன செய்தான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: அவனைக் குத்திப்போட அவன்மேல் ஈட்டியை எறிந்தான்; ஆகையால் தாவீதைக் கொன்று போடத் தன் தகப்பன் தீர்மானித்திருக்கிறான் என்பதை யோனத்தான் அறிந்துகொண்ட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ோபதாபமாய் பந்தியைவிட்டு எழுந்திருந்துபோய், அமாவாசியின் மறுநாளாகிய அன்றையதினம் போஜனம் பண்ணாதிருந்தான்; தன் தகப்பன் தாவீதை நிந்தித்துச் சொன்னது அவனுக்கு மனநோவ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் காலமே, யோனத்தான் தாவீதுக்குக் குறித்தநேரத்திலே ஒரு சிறுபிள்ளையாண்டானைக் கூட்டிக் கொண்டு, வெளியே புறப்பட்டுப்போய்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ிள்ளையாண்டானை நோக்கி: நீ ஓடி, நான் எய்கிற அம்புகளைத் தேடி எடுத்துக் கொண்டுவா என்று சொல்லி, அந்தப் பிள்ளையாண்டான் ஓடும்போது, அவனுக்கு அப்பாலே போகும்படி ஒரு அம்பை எய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னத்தான் எய்த அம்பிருக்கும் இடமட்டும் பிள்ளையாண்டான் போனபோது, அம்பு உனக்கு இன்னும் அப்பால் இருக்கிறது அல்லவா என்று யோனத்தான் பிள்ளையாண்டானுக்குப் பிறகேயிருந்து கூப்பி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தரித்துநிற்காமல் தீ விரித்துப் பொட்டெனப்போ என்றும் யோனத்தான் பிள்ளையாண்டானுக்குப் பிறகேயிருந்து கூப்பிட்டான்; அப்படியே யோனத்தானின் பிள்ளையாண்டான் அம்புகளைப் பொறுக்கி, தன் எஜமானிடத்தில் கொண்டுவ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தரித்துநிற்காமல் தீ விரித்துப் பொட்டெனப்போ என்றும் யோனத்தான் பிள்ளையாண்டானுக்குப் பிறகேயிருந்து கூப்பிட்டான்; அப்படியே யோனத்தானின் பிள்ளையாண்டான் அம்புகளைப் பொறுக்கி, தன் எஜமானிடத்தில் கொண்டுவந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தக் காரியம் யோனத்தானுக்கும் தாவீதுக்கும் தெரிந்திருந்ததேயல்லாமல், அந்தப் பிள்ளையாண்டானுக்கு ஒன்றும் தெரியாதி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யோனத்தான்: தன் ஆயுதங்களைப் பிள்ளையாண்டானிடத்தில் கொடுத்து, இவைகளைப் பட்டணத்திற்குக் கொண்டுபோ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 யோனத்தான்: தன் ஆயுதங்களைப் பிள்ளையாண்டானிடத்தில் கொடுத்து, இவைகளைப் பட்டணத்திற்குக் கொண்டுபோ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ள்ளையாண்டான் போனபின்பு, தாவீது தென்புறமான இடத்திலிருந்து எழுந்துவந்து, தரையிலே முகங்குப்புற விழுந்து, மூன்றுவிசை வணங்கினான்; அவர்கள் ஒருவரை ஒருவர் முத்தஞ்செய்து அழுதார்கள்; தாவீது மிகவும் அழு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யோனத்தான் தாவீதை நோக்கி: நீர் சமாதானத்தோடே போம், கர்த்தர் என்றைக்கும் எனக்கும் உமக்கும், என் சந்ததிக்கும் உமது சந்ததிக்கும் நடுநிற்கும் சாட்சி என்று சொல்லி, கர்த்தருடைய நாமத்தைக்கொண்டு நாம் இருவரும் ஆணையிட்டுக்கொண்டதை நினைத்துக்கொள்ளும் என்றான். [] பின்பு அவன் எழுந்து புறப்பட்டுப் போனான்; யோனத்தானோ பட்டணத்திற்குப் போய்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ిమ్మట దావీదు రామాలోని నాయోతునుండి పారి పోయి యోనాతాను నొద్దకు వచ్చినేను ఏమి చేసితిని? నేన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ేమి? నా ప్రాణము తీయ వెదకునట్లు నీ తండ్రి దృష్టికి నేను చేసిన పాపమేమని య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నాతానుఆ మాట నీవెన్నటికిని అనుకొనవద్దు, నీవు చావవు; నాకు తెలియజేయకుండ నా తండ్రి చిన్న కార్య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పెద్దకార్యమేగాని చేయడు; నా తండ్రి ఇదెందుకు నాకు మరుగుచేయు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ావీదునేను నీ దృష్టికి అనుకూలుడనను సంగతి నీ తండ్రి రూఢిగా తెలిసికొని, యోనాతానునకు చి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కుండుటకై యిది అతనికి తెలుపననుకొనుచున్నాడు; అయితే యెహోవా జీవముతోడు నీ జీవముతోడు నిజముగా నా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మునకును అడుగు మాత్రమున్నదని ప్రమాణమ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ోనాతానునీకేమి తోచునో దానినే నేను నీ యెడల జరుపుదు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దుకు దావీదురేపటిదినము అమా వాస్య; అప్పుడు నేను తప్పక రాజుతోకూడ కూర్చుండి భోజనము చేయవలెను;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్లుండి సాయంత్రమువరకు చేనిలో దాగుటకు నాకు సెలవ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ంతలో నీ తండ్రి నేను లేకపోవుట కనుగొనగా నీవు ఈ మాట చెప్పవలెను. దావీదు ఇంటివారికి ఏటేట బ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ుమర్యాద కద్దు. కాబట్టి అతడు బేత్లెహేమను తన పట్టణమునకు పోవలెనని నన్ను బ్రతిమాలి నా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ుపుచ్చ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మంచిదని సెలవిచ్చిన యెడల నీ దాసుడనైన నాకు క్షేమమే కలుగును; అతడు బహుగా కోపించినయెడల అతడ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డుచేయ తాత్పర్యము గలవాడై యున్నాడని నీవు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దాసుడనైన నాకు ఒక ఉపకారము చేయవలెను; ఏమనగా యెహోవా పేరట నీతో నిబంధన చేయుటకై నీవు నీ దాసుడ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రప్పించితివి; నాయందు దోషమేమైన ఉండిన యెడల నీ తండ్రియొద్దకు నన్నెందుకు తోడుకొని పోదువు? నీ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చంపుమని యోనాతానునొద్ద మనవి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ోనాతానుఆ మాట ఎన్నటికిని అనరాదు; నా తండ్రి నీకు కీడుచేయ నుద్దేశము గలిగియున్నాడని నాకు నిశ్చయమై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 తెలియజెప్పుదును గదా అని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దావీదునీ తండ్రి నన్నుగూర్చి నీతో కఠినముగా మాటలాడినయెడల దాని నాకు తెలియజేయువారెవరని యోనా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అందుకు యోనాతానుపొలము లోనికి వెళ్లుదము రమ్మనగా, ఇద్దరును పొలములోనిక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అప్పుడు యోనాతానుఇశ్రాయేలీయులకు దేవుడైన యెహోవా సాక్షి; రేపైనను ఎల్లుండియైనను ఈ వేళప్పుడ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ని శోధింతును; అప్పుడు దావీదునకు క్షేమ మవునని నేను తెలిసికొనినయెడల నేను ఆ వర్తమానము నీకు పంప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ద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అయితే నా తండ్రి నీకు కీడుచేయ నుద్దేశించుచున్నాడని నేను తెలిసికొనినయెడల దాని నీకు తెలియజేస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ేమముగా వెళ్లునట్లు నిన్ను పంపివేయనియెడల యెహోవా నాకు గొప్ప అపాయము కలుగజేయుగాక. యెహోవా నా తండ్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గా ఉండినట్లు నీకును తోడుగా ఉండ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అయితే నేను బ్రదికియుండినయెడల నేను చావకుండ యెహోవా దయచూపునట్లుగా నీవు నాకు దయచూపక పోయిన యెడలనేమ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చనిపోయినయెడల యెహోవా దావీదు శత్రువులను ఒకడైన భూమిమీద నిలువకుండ నిర్మూలము చేసిన తరువాత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సంతతివారికి దయ చూపక పోయిన యెడలనేమి యెహోవా నిన్ను విసర్జ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లాగున యెహోవా దావీదుయొక్క శత్రువుల చేత దాని విచారించునట్లుగా యోనాతాను దావీదు సంతతివారిని 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యోనాతాను దావీదును తన ప్రాణస్నేహితునిగా ప్రేమించెను గనుక ఆ ప్రేమనుబట్టి దావీదుచేత మరల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మరియు యోనాతాను దావీదుతో ఇట్లనెనురేపటిదినము అమావాస్య; నీ స్థలము ఖాళిగా కనబడును గద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నీవు మూడు దినములు ఆగి, యీ పని జరుగు చుండగా నీవు దాగియున్న స్థలమునకు త్వరగా వెళ్లి ఏసెలు అనుబ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గ్గర నుండ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​గురి చూచి ప్రయో గించినట్టు నేను మూడు బాణములను దాని ప్రక్కకు కొ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నీవు వెళ్లి బాణములను వెదకుమని ఒక పనివానితో చెప్పుదునుబాణములు నీకు ఈ తట్టున నున్నవి,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మ్మని నేను వానితో చెప్పినయెడల నీవు బయటికి రావచ్చును; యెహోవా జీవముతోడు నీకు ఏ అపా యమును రాక క్షేమ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అయితేబాణములు నీకు అవతల నున్నవని నేను వానితో చెప్పినయెడల పారిపొమ్మని యెహోవా సెలవిచ్చుచ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ి నీవు ప్రయాణమై పో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అయితే మనమిద్దరము మాటలాడిన సంగతిని జ్ఞాపకము చేసికొనుము; నీకును నాకును సర్వకాలము యెహోవాయే సాక్ష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కాబట్టి దావీదు పొలములో దాగుకొనెను; అమావాస్య వచ్చినప్పుడు రాజు భోజనము చేయకూర్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మునుపటివలెనే రాజు గోడదగ్గర నున్న స్థలమందు తన ఆసనముమీద కూర్చునియుండెను. యోనాతాను లేవగా అబ్న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నొద్ద కూర్చుండెను; అయితే దావీదు స్థలము ఖాళి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అయినను అతనికి ఏదో ఒకటి సంభవించినందున అతడు అపవిత్రుడై యుండునేమో, అతడు అపవిత్రుడై యుండుట యవశ్య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 అనుకొని ఆ దినమున ఏమియు అ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​అయితే అమావాస్య పోయిన మరునాడు, అనగా రెండవ దినమున దావీదు స్థలములో ఎవడును లేకపోవుట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ౌలునిన్నయు నేడును యెష్షయి కుమారుడు భోజనమునకు రాక పోవుట ఏమని యోనాతాను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​యోనా తానుదావీదు బేత్లెహేమునకు పోవలెనని కో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​దయచేసి నన్ను పోనిమ్ము, పట్టణమందు మా యింటివారు బలి అర్పింపబోవుచున్నారునీవును రావలెనన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డు నాకు ఆజ్ఞాపించెను గనుక నీ దృష్టికి నేను దయ పొందిన వాడనైతే నేను వెళ్లి నా సహోదర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ర్శించునట్లుగా నాకు సెలవిమ్మని బ్రతి మాలుకొని నాయొద్ద సెలవు తీసికొనెను; అందు నిమిత్తమే అతడు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జనపు బల్ల యొద్దకు రాలేదని సౌల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​సౌలు యోనా తానుమీద బహుగా కోపపడి--ఆగడగొట్టుదాని కొడుకా, నీకును నీ తల్లి మాన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కలుగునట్లుగా నీవు యెష్షయి కుమారుని స్వీకరించిన సంగతి నాకు తెలిసి నది కా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​​యెష్షయి కుమారుడు భూమిమీద బ్రదుకునంత కాలము నీకైనను నీ రాజ్యమునకైనను స్థిరత కలుగదు గదా; కా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వర్తమానము పంపి అతనిని నా దగ్గరకు రప్పించుము, నిజముగా అతడు మరణమున కర్హు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​​అంతట యోనాతాను అత డెందుకు మరణ శిక్ష నొందవలెను? అతడు ఏమి చేసెనని సౌలు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​​సౌలు అతనిని పొడువవలెనని యీటె విసిరెను; అందువలన తన తండ్రి దావీదును చంపనుద్దేశము గలిగియున్నా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నా తాను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త్యాగ్రహుడై బల్ల యొద్దనుండి లేచి, తన తండ్రి దావీదును అవమానపరచినందున అతని నిమ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ాక్రాంతుడై అమావాస్య పోయిన మరునాడు భోజనము చేయ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ఉదయమున యోనాతాను దావీదుతో నిర్ణయముచేసి కొనిన వేళకు ఒక పనివాని పిలుచుకొని పొలములోనిక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నీవు పరుగెత్తికొనిపోయి నేను వేయు బాణ ములను వెదకుమని ఆ పనివానితో అతడు చెప్పగా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ుగెత్తుచున్నప్పుడు అతడు ఒక బాణము వాని అవతలకు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యితే వాడు యోనాతాను వేసిన బాణము ఉన్నచోటునకు వచ్చి నప్పుడు యోనాతాను వాని వెనుకనుండి క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సి--బాణము నీ అవతలనున్నద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వాని వెనుక నుండి కేకవేసినీవు ఆలస్యము చేయక దబ్బున రమ్మనెను; యోనాతాను పనివాడు బాణములను కూర్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యజమానునియొద్దకు వాటిని తీసికొని వచ్చ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సంగతి ఏమియు వానికి తెలియక యుండెను. యోనాతానునకును దావీదునకును మాత్రము ఆ సంగతి తెలిస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యోనాతాను తన ఆయుధములను వాని చేతికిచ్చివీటిని పట్టణ మునకు తీసికొని పొమ్మని చెప్పి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వాడు వెళ్లిపోయిన వెంటనే దావీదు దక్షిణపు దిక్కునుండి బయటికి వచ్చి మూడు మారులు సాష్టాంగ నమస్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తరవాత వారు ఒకరినొకరు ముద్దుపెట్టుకొనుచు ఏడ్చుచుండిరి. ఈలా గుండగా దావీదు మరింత బిగ్గ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అంతట యోనాతానుయెహోవా నీకును నాకును మధ్యను నీ సంతతికిని నా సంతతికిని మధ్యను ఎన్నటెన్నటికి సాక్ష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ుగాక. మనమిద్దరము యెహోవా నామమును బట్టి ప్రమాణము చేసికొని యున్నాము గనుక మన స్సులో నెమ్మది గ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మ్మని దావీదుతో చెప్పగా దావీదు లేచి వెళ్లిపోయెను; యోనాతానును పట్టణమునకు తిరిగ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2026-10-20T04:39:50Z</dcterms:created>
  <dcterms:modified xsi:type="dcterms:W3CDTF">2026-10-20T04:39:50Z</dcterms:modified>
  <dc:title>1 సమూయేలు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