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யரத்தில் கூப்பிட்டேன் உதவிக்காய் கதறினேன்
அழுகுரல் கேட்டீரையா - (2)
குனிந்து தூக்கினீர் பெரியவனாக்கினீர்
உமது காருண்யத்தால்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னிந்து தூக்கினீரே பெரியவனாக்கினீரே
உமது காருண்யத்தால் பெரியவனாக்கினீரே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து விளக்கு எரியச் செய்தீர்
இரவைப் பகலாக்கினீர் - (2)
எரிந்து கொண்டிருப்பேன் எப்போதும் உமக்காய்
என் ஜீவன் பிரியும் வரை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ிந்து கொண்டேயிருப்பேன் எப்போதுமே உமக்காய்
என் ஜீவன் பிரியும் வரை எரிந்து கொண்டேயிருப்பேன்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ான் நம்பும் கேடகம் விடுவிக்கும் தெய்வம்
நீர்தான் நீர்தானையா - (2)
தூயவர் தூயவர் துதிக்குப் பாத்திரர்
ஆறுதல் நீர்தானையா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வர் தூயவரே துதிக்குப் பாத்திரரே
ஆறுதல் நீர்தானையா துதிக்குப் பாத்திரரே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ேனைக்குள் பாய்ந்தேன் உந்தன் தயவாலே
மதிலைத் தாண்டிடுவேன் - (2)
புகழ்ந்து பாடுவேன் உம்மையே உயர்த்துவேன்
உயிர் வாழும் நாட்களெல்லாம்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கழ்ந்து பாடிடுவேன் உம்மையே உயர்த்திடுவேன்
உயிர் வாழும் நாட்களெல்லாம் உம்மையே உயர்த்த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2026-10-30T22:26:15Z</dcterms:created>
  <dcterms:modified xsi:type="dcterms:W3CDTF">2026-10-30T22:26:15Z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