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ive thanks unto the LORD, for he is good: for his mercy endures for ev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et the redeemed of the LORD say so, whom he has redeemed from the hand of the enemy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gathered them out of the lands, from the east, and from the west, from the north, and from the sout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gathered them out of the lands, from the east, and from the west, from the north, and from the sout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wandered in the wilderness in a solitary way; they found no city to dwell in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ungry and thirsty, their soul fainted in them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n they cried unto the LORD in their trouble, and he delivered them out of their distress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n they cried unto the LORD in their trouble, and he delivered them out of their distresse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he led them forth by the right way, that they might go to a city of habitatio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h that men would praise the LORD for his goodness, and for his wonderful works to the children of men!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he satisfies the longing soul, and fills the hungry soul with goodnes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he satisfies the longing soul, and fills the hungry soul with goodnes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Such as sit in darkness and in the shadow of death, being bound in affliction and iron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cause they rebelled against the words of God, and contemned the counsel of the most High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cause they rebelled against the words of God, and contemned the counsel of the most High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refore he brought down their heart with labour; they fell down, and there was none to help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n they cried unto the LORD in their trouble, and he saved them out of their distresse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n they cried unto the LORD in their trouble, and he saved them out of their distresse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brought them out of darkness and the shadow of death, and brake their bands in two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Oh that men would praise the LORD for his goodness, and for his wonderful works to the children of men!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he has broken the gates of brass, and cut the bars of iron in two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he has broken the gates of brass, and cut the bars of iron in two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ols because of their transgression, and because of their iniquities, are afflicte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ir soul detests all manner of food; and they draw near unto the gates of death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n they cry unto the LORD in their trouble, and he saves them out of their distresse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n they cry unto the LORD in their trouble, and he saves them out of their distresse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e sent his word, and healed them, and delivered them from their destruction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Oh that men would praise the LORD for his goodness, and for his wonderful works to the children of men!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Oh that men would praise the LORD for his goodness, and for his wonderful works to the children of men!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let them sacrifice the sacrifices of thanksgiving, and declare his works with rejoicing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y that go down to the sea in ships, that do business in great waters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se see the works of the LORD, and his wonders in the deep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he commands, and raises the stormy wind, which lifts up the waves thereof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y mount up to the heaven, they go down again to the depths: their soul is melted because of troubl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y reel back and forth, and stagger like a drunken man, and are at their know's en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n they cry unto the LORD in their trouble, and he brings them out of their distresse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n they cry unto the LORD in their trouble, and he brings them out of their distresse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He makes the storm a calm, so that the waves thereof are still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n are they glad because they be quiet; so he brings them unto their desired haven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n are they glad because they be quiet; so he brings them unto their desired haven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Oh that men would praise the LORD for his goodness, and for his wonderful works to the children of men!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Oh that men would praise the LORD for his goodness, and for his wonderful works to the children of men!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Let them exalt him also in the congregation of the people, and praise him in the assembly of the elder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He turns rivers into a wilderness, and the fountains into dry ground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 fruitful land into barrenness, for the wickedness of them that dwell therein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He turns the wilderness into a standing water, and dry ground into fountains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there he makes the hungry to dwell, that they may prepare a city for habitation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sow the fields, and plant vineyards, which may yield fruits of increase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He blesses them also, so that they are multiplied greatly; and suffers not their cattle to decrease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He blesses them also, so that they are multiplied greatly; and suffers not their cattle to decrease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gain, they are diminished and brought low through oppression, affliction, and sorrow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He pours contempt upon princes, and causes them to wander in the wilderness, where there is no way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Yet sets he the poor on high from affliction, and makes him families like a flock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Yet sets he the poor on high from affliction, and makes him families like a flock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The righteous shall see it, and rejoice: and all iniquity shall stop her mouth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Whoso is wise, and will observe these things, even they shall understand the loving kindness of the LORD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Whoso is wise, and will observe these things, even they shall understand the loving kindness of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2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; அவர் நல்லவர்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ல் சத்துருவின் கைக்கு நீங்கலாக்கி மீட்கப்ப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ழக்கிலும் மேற்கிலும் வடக்கிலும் தெற்கிலுமுள்ள பல தேசங்களிலுமிருந்து சேர்க்கப்பட்டவர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டிச் சொல்லக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ாபரிக்கும் ஊரைக் காணாமல், வனாந்தரத்திலே அவாந்தர வழியா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சியாகவும், தாகமாகவும், ஆத்துமா தொய்ந்ததாகவும் அலைந்து திரி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ஆபத்திலே கர்த்தரை நோக்கிக் கூப்பிட்டார்கள். அவர்கள் இக்கட்டுகளிலிருந்து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வ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பரிக்கும் ஊருக்குப்போய்ச்சேர, அவர்களைச் செவ்வையான வழியிலே நடத்த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வனமுள்ள ஆத்துமாவைக் கர்த்தர் திருப்தியாக்கி, பசியுள்ள ஆத்துமாவை நன்மையினால் நிரப்புகிறாரென்ற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ுடைய கிருபையினிமித்தமும், மனுபுத்திரருக்கு அவர் செய்கிற அதிசயங்களினிமித்தமும் அவர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திப்ப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டைய வார்த்தைகளுக்கு விரோதமாய்க் கலகம்பண்ணி, உன்னதமானவருடைய ஆலோசனையை அசட்டைபண்ணினவர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காரத்திலும் மரண இருளிலும் வைக்கப்பட்டிருந்து, ஒடுக்கத்திலும் இரும்பிலும் கட்ட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ட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இருதயத்தை அவர் வருத்தத்தால் தாழ்த்தினார்; சகாயரில்லாமல் விழுந்து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ஆபத்திலே, கர்த்தரை நோக்கிக் கூப்பிட்டார்கள்; அவர்கள் இக்கட்டுகளிலிருந்து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லாக்கி இரட்ச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காரத்திலும் மரணஇருளிலுமிருந்து அவர்களை வெளிப்படப்பண்ணி, அவர்கள் கட்டுகளை அற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வெண்கலக் கதவுகளை உடைத்து, இருப்புத் தாழ்ப்பாள்களை முறித்தாரென்ற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ுடைய கிருபையினிமித்தமும், மனுபுத்திரருக்கு அவர் செய்கிற அதிசயங்களினிமித்தமும் அவர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திப்ப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ர்மூடர் தங்கள் பாதகமார்க்கத்தாலும தங்கள் அக்கிரமங்களாலும் நோய்கொண்டு ஒடுங்கிப்போ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ஆத்துமா சகல போஜனத்தையும் அரோசிக்கிறது, அவர்கள் மரணவாசல்கள் பரியந்தம் சமீப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ஆபத்திலே கர்த்தரை நோக்கிக் கூப்பிடுகிறார்கள்; அவர்கள் இக்கட்டுகளுக்கு அவர்களை நீங்கலா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தமது வசனத்தை அனுப்பி அவர்களைக் குணமாக்கி அவர்களை அழிவுக்குத் தப்புவ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கர்த்தரை அவருடைய கிருபையினிமித்தமும், மனுபுத்திரருக்கு அவர் செய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சயங்களினிமித்தமும் துத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ஸ்தோத்திரபலிகளைச் செலுத்தி, அவருடைய கிரியைகளை ஆனந்த சத்தத்தோடே விவரிப்ப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ப்பலேறி கடல் யாத்திரைபண்ணி, திரளான தண்ணீர்களில் தொழில் செய்கிறா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கர்த்தருடைய கிரியைகளையும் ஆழத்திலே அவருடைய அதிசயங்களையும் காண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கட்டளையிட பெருங்காற்று எழும்பி, அதின் அலைகளைக் கொந்தளிக்க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ஆகாயத்தில் ஏறி, ஆழங்களில் இறங்குகிறார்கள், அவர்கள் ஆத்துமா கிலேசத்தினால் கரைந்துபோ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றித்தவனைப்போல் அலைந்து தடுமாறுகிறார்கள்; அவர்களுடைய ஞானமெல்லாம் முழுகிப்போ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ங்கள் ஆபத்திலே அவர்கள் கர்த்தரை நோக்கிக் கூப்பிடுகிறார்கள், அவர்கள் இக்கட்டு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ை நீங்கலாக்கி விடுவ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ொந்தளிப்பை அமர்த்துகிறார், அதின் அலைகள் அடங்குகின்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மைதலுண்டானதினிமித்தம அவர்கள் சந்தோஷப்படுகிறார்கள்; தாங்கள் நாடின துறைமுகத்தில் அவர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ண்டுவந்து சேர்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கர்த்தரை அவருடைய கிருபையினிமித்தமும் மனுபுத்திரருக்கு அவர் செய்கிற அதிசயங்களினிமித்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த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ஜனங்களின் சபையிலே அவரை உயர்த்தி, மூப்பர்களின் சங்கத்திலே அவரைப் போற்று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ஆறுகளை அவாந்தர வெளியாகவும் நீரூற்றுகளை வறண்ட ஸ்தலமா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ுடிகளுடைய பொல்லாப்பினிமித்தம் செழிப்பான தேசத்தை உவர்நிலமாகவும் மாற்ற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 அவாந்தரவெளியைத் தண்ணீர்த்தடாகமாகவும், வறண்டநிலத்தை நீரூற்றுகளாகவும் மாற்ற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சித்தவர்களை அங்கே குடியேற்றுகிறார்; அங்கே அவர்கள் குடியிருக்கும் நகரத்தைக் கட்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வயல்களை உண்டாக்கி விதைத்து, திராட்சத்தோட்டங்களை நாட்டுகிறார்கள், அவைகள் வரத்துள்ள பலனைத் த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ை ஆசீர்வதிக்கிறார், மிகுதியும் பெருகுகிறார்கள்; அவர்களுடைய மிருகஜீவன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ையாதிருக்கப்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ின்பு அவர்கள் இடுக்கத்தினாலும், ஆபத்தினாலும், துயரத்தினாலும் குறைவுபட்டுத் தாழ்வடை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 பிரபுக்களின்மேல் இகழ்ச்சி வரப்பண்ணி வழியில்லாத அவாந்தர வெளியிலே அவர்களைத் திரியச்செய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எளியவனையோ சிறுமையினின்று எடுத்து, உயர்ந்த அடைக்கலத்திலே வைத்து அவன் வம்ச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ந்தையைப்போலாக்க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த்தமர்கள் அதைக்கண்டு மகிழுவார்கள், நியாயக்கேடெல்லாம் தன் வாயை மூ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வன் ஞானமுள்ளவனோ அவன் இவைகளைக் கவனிக்கக்கடவன்; ஞானவான்கள் கர்த்தருடைய கிருப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ர்ந்துகொள்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2026-11-02T20:56:20Z</dcterms:created>
  <dcterms:modified xsi:type="dcterms:W3CDTF">2026-11-02T20:56:20Z</dcterms:modified>
  <dc:title>சங்கீதம் : 107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