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ாகிய நீ இப்போது தீருவின்பேரிலே புலம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ொகர்மா வம்சத்தார் குதிரைகளையும் குதிரைவீரரையும் கோவேறுகழுதைகளையும் உன் சந்தைகளுக்குக் கொண்டு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தங்களுக்குப் போடுகிற மேன்மையான இரத்தினக்கம்பளங்களை தேதானின் மனுஷர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ன், கன்னே, ஏதேன் என்னும் பட்டணத்தாரும், சேபாவின் வியாபாரிகளும் அசீரியரும் கில்மாத் பட்டணத்தாரும் உன்னோடே வியாபாரம்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ாலுமிகள் ஓலமிடும் சத்தத்தினால் சுற்றுப்புறங்கள் அதிர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ிமித்தம் சத்தமிட்டுப்புலம்பி, மனங்கசந்து அழுது, தங்கள் தலைகளின்மேல் புழுதியைப் போட்டுக்கொண்டு, சாம்பலில் புரண்ட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ிமித்தம் சத்தமிட்டுப்புலம்பி, மனங்கசந்து அழுது, தங்கள் தலைகளின்மேல் புழுதியைப் போட்டுக்கொண்டு, சாம்பலில் புரண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6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বার আমার কাছে এল,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সোর সম্বন্ধে এই শোকের গান গ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োরের সম্বন্ধে এই কথাগুলি বলো:“সোর, তুমি হলে সমুদ্রের দিকে এগিয়ে যাওয়া পথ| সমুদ্রের উপকূল বরা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 উপজাতির জন্য তুমি বণিক| প্রভু, আমার সদাপ্রভু এই কথাগুলি বলেন: “‘সোর তুমি নিজেকে খুব সুন্দরী ভা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ভূমধ্যসাগর তোমার শহরের সীমা| তোমার নির্মাতারা তোমাকে সত্যিই সুন্দরী করে গড়েছিল| সেই জাহাজগুল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ন, যারা তোমা হতে পাড়ি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নির্মাতারা তক্তা তৈরী করার জন্য সনীর পর্বত থেকে এরস কাঠ এনে ব্যবহার করত| তারা লিবানোনের এ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 ব্যবহার করে তোমার মাসুল তৈরী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বৈঠা তৈরী করতে বাশনের ওক কাঠ ব্যবহার করেছিল| জাহাজের কুঠুরী তৈরী করার জন্য সাইপ্রাসের পা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 ব্যবহার করেছিল| তারা থাকার জায়গাটা সাজিযেছিল হাতির দাঁ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র পাল তৈরী করতে ব্যবহৃত হয়েছিল মিশরের তৈরী রঙ্গীন মসিনা| সেই পালই ছিল তোমার পতাকা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ঠুরির আচ্ছাদন ছিল নীল ও বেগুনী রঙের| ওসব সাইপ্রাস ইলীশা উপকূল থেক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ীদোন ও অর্বদের লোকরা তোমার জন্য নৌকা বেয়ে এসেছিল| সোর, তোমার জ্ঞানী লোকরা জাহাজের নাবি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গবালের প্রবীণরা ও জ্ঞানবান লোকরা তক্তার মাঝে ছেঁদা মেরামতের জন্য জাহাজে ছিল| সমুদ্রের সব 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হাজ ও তাদের নাবিকরা তোমার সঙ্গে ব্যবসা করার জন্য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পারস, লূদ ও পূটের লোকরা তোমার সেনাদলে যোদ্ধা হয়েছিল| তোমার দেওয়ালে তারা তাদের ঢা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রস্ত্রাণ ঝুলিয়ে রাখত| তারাই সম্মান ও গৌরব এনে তোমার শহরের শোভা বর্ধ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র্বদ ও হেলেখেরলোকরা তোমার শহর ঘিরে যে প্রাচীর, তাকে পাহারা দিত| তোমার চূড়োগুলো ছিল গা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ভুক্ত| তোমার শহরের চারধারের দেওয়ালে তারা তাদের ঢাল ঝুলিয়ে রাখত| তারা তোমার সৌন্দর্য়কে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োমার উত্তম বণিকদের মধ্যে তর্শীশ ছিল একজন| তারা রূপো, লোহা, দস্তা ও সীসা দিয়ে তোমার অপূর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গুলি ক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গ্রীস, তূবল এবং মেশক-এর লোকরা তোমার সঙ্গে ব্যবসা করত| তারা এীতদাস ও পিতলের বিনিময়ে তোমার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গর্ম জাতির লোকেরা অশ্ব, যুদ্ধের অশ্ব ও গর্ধভ দিয়ে তোমার জিনিস ক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দানের লোকরাও তোমার সঙ্গে ব্যবসা করত| তোমার জিনিসপত্র তুমি বহু জায়গায় বেচতে| লোকে হাতির দাঁ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লুশ কাঠ দিয়ে তোমার দাম মেট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ার বহু উত্তম দ্রব্য়ের জন্য অরামও তোমার সাথে ব্যবসা করত| তারা পান্না, বেগুনি কাপড়, ব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কাপড়, মিহি মসীনা, প্রবাল ও পদ্মরাগ মণি দিয়ে তোমার জিনিস ক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যিহূদা ও ইস্রায়েলের লোকরাও তোমার সঙ্গে ব্যবসা করত| গম, জলপাই, কচি ডুমুর, মধু, তেল ও মলম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োমার জিনিসের দাম মেট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ম্মেশক তোমার এক জন ভাল এতো ছিল| তোমার কাছ থেকে বহু চমত্কার জিনিস নিয়ে সে তোমার সঙ্গে ব্যব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লাত| ঐসব জিনিসের জন্য তারা হিল্বোন থেকে দ্রাক্ষারস ও সাদা পশম নিয়ে আস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ম্মেশক এবং উষল থেকে গ্রীসীয লোকরা তোমার কাছ থেকে জিনিষ কিনত| তারা পেটা লোহা, কাশ ও আখ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দদানের জন্য ভাল ব্যবসা হত| তারা তোমার সাথে জিনের নীচের কাপড়ের ব্যবসা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রব ও কেদরের নেতারা মেষশাবক, মেষ ও ছাগল দিয়ে তোমার দ্রব্য ক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শিবা ও রামাহার বণিকরা তোমার সাথে ব্যবসা করত| তারা সমস্ত উত্তম মশলা, মূল্যবান পাথর ও সোন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জিনিস কি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ারণ, কন্নী, এদন এবং শিবা, অশূর ও কিল্মদের বনিকরা তোমার সঙ্গে ব্যবসা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সুঁচের কাজ করা নীল কাপড়, বহু রঙের গালিচা, শক্ত করে পাকানো দড়ি এবং এরস কাঠের গুড়ি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সা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োমার বেচে দেওয়া জিনিসগুলি তর্শীশের জাহাজগুলি বয়ে নিয়ে যেত|“সোর তুমি ঐ মালবাহী জাহাজের এক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| তুমি সমুদ্রে বহু ধনের ভারে ভা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ার দাঁড়ীরা তোমাকে গভীর সমুদ্রে নিয়ে গেছে| কিন্তু প্রবল পূর্বীয বাযু দ্বারা সমুদ্রে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হাজ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ার ধনসম্পত্তি সব সমুদ্রে ছিটিয়ে যাবে| তোমার ধনসম্পত্তি- যা তুমি বেচো কেনো তা সমুদ্রে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তোমার নাবিকরা, কর্ণধাররা ও ছিদ্র মেরামতকারীরা সব সমুদ্রে ছিটকে পড়বে| তোমার শহরের বণিকর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সবাই সমুদ্রে ডুবে যাবে| তোমার ধ্বংসের দিনেই এটা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তোমার নাবিকদের কান্না শুনে প্রধান ভূখণ্ডটি ভয়ে কেঁপে উঠ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ার জাহাজের সমস্ত কর্মীরা সমুদ্রে ঝাঁপ দেবে| দাঁড়ীরা ও নাবিকরা জাহাজ থেকে ঝাঁপ দিয়ে পা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সাঁতার কাট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তোমার সম্বন্ধে দুঃখ করবে| তারা কান্নাকাটি করে তাদের মাথার উপর ধূলো ছিটাবে ও ছাইযে গড়াগ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া তোমার জন্য মাথা কামাবে ও শোক বস্ত্র পরবে| মৃত ব্যক্তির জন্য শোক করার মত তোমাকে নিয়ে শ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তাদের সেই ভারী কান্নার মধ্যেও তারা তোমায় নিয়ে এই শোক গাথা গাইবে ও কাঁদবে|“সোরের মত আর কে আ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 সোর হল ধ্বংস সমুদ্র মাঝ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োমার ব্যবসাযীরা সমুদ্র পারাপার করল, তোমার বিপুল ধনে ও পণ্যে তুমি বহুলোককে তুষ্ট করলে| পৃথিব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দের ধনী কর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এখন তুমি সমুদ্র ও তার গভীর জলের দ্বারা চূর্ণ হয়েছ| তোমার বানিজ্য়িক পণ্য ও তোম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বিকদল তোমার সঙ্গে ডুব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উপকূলে বাসকারী সব লোকে তোমার সম্বন্ধে বিস্মিত| তাদের রাজারা ভযানকভাবে ভীত| তাদের মুখ সেই বিস্ম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অন্য দেশের বণিকরা তোমাকে নিয়ে শিস দেয়| কারণ তুমি শেষ হয়ে গেছ, আর কখনও তোমায় পাওয়া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2026-10-22T11:48:50Z</dcterms:created>
  <dcterms:modified xsi:type="dcterms:W3CDTF">2026-10-22T11:48:50Z</dcterms:modified>
  <dc:title>যিহিষ্কেল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