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வா மரித்தபின் இஸ்ரவேல் புத்திரர் கர்த்தரை நோக்கி: கானானியரை எதிர்த்து யுத்தம்பண்ணும்படி, எங்களில் யார் முதல்முதல் எழுந்து புறப்படவேண்டும் என்று கேட்டா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வா மரித்தபின் இஸ்ரவேல் புத்திரர் கர்த்தரை நோக்கி: கானானியரை எதிர்த்து யுத்தம்பண்ணும்படி, எங்களில் யார் முதல்முதல் எழுந்து புறப்படவேண்டும் என்று கேட்டா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தற்குக் கர்த்தர்: யூதா எழுந்து புறப்படக்கடவன்; இதோ, அந்த தேசத்தை அவன் கையிலே ஒப்புக்கொடுத்தேன் என்றா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தா தன் சகோதரனாகிய சிமியோனை நோக்கி: நாம் கானானியரோடே யுத்தம்பண்ண நீ என் சுதந்தரப் பங்குவீதத்தில் என்னோடேகூட எழுந்து வா; உன் சுதந்தரப் பங்கு வீதத்தில் நானும் உன்னோடுகூட வருவேன் என்றான்; அப்படியே சிமியோன் அவனோடேகூட போனா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தா தன் சகோதரனாகிய சிமியோனை நோக்கி: நாம் கானானியரோடே யுத்தம்பண்ண நீ என் சுதந்தரப் பங்குவீதத்தில் என்னோடேகூட எழுந்து வா; உன் சுதந்தரப் பங்கு வீதத்தில் நானும் உன்னோடுகூட வருவேன் என்றான்; அப்படியே சிமியோன் அவனோடேகூட போனா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தா எழுந்துபோனபோது, கர்த்தர் கானானியரையும் பெரிசியரையும் அவர்கள் கையிலே ஒப்புக்கொடுத்தார்; அவர்கள் பேசேக்கிலே பதினாயிரம்பேரையும் வெட்டினா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தா எழுந்துபோனபோது, கர்த்தர் கானானியரையும் பெரிசியரையும் அவர்கள் கையிலே ஒப்புக்கொடுத்தார்; அவர்கள் பேசேக்கிலே பதினாயிரம்பேரையும் வெட்டி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சேக்கிலே அதோனிபேசேக்கைக் கண்டு, அவனோடு யுத்தம்பண்ணி, கானானியரையும் பெரிசியரையும் வெட்டி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னிபேசேக் ஓடிப்போகையில், அவனைப் பின்தொடர்ந்து பிடித்து, அவன் கைகால்களின் பெருவிரல்களைத் தறித்துப் போட்டா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தோனிபேசேக்: எழுபது ராஜாக்கள், கைகால்களின் பெருவிரல்கள் தறிக்கப்பட்டவர்களாய், என் மேஜையின்கீழ் விழுந்ததைப் பொறுக்கித் தின்றார்கள்; நான் எப்படிச் செய்தேனோ, அப்படியே தேவன் எனக்கும் செய்து சரிக்கட்டினார் என்றான். அவனை எருசலேமுக்குக் கொண்டுபோனார்கள்; அங்கே அவன் செத்துப்போனா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தோனிபேசேக்: எழுபது ராஜாக்கள், கைகால்களின் பெருவிரல்கள் தறிக்கப்பட்டவர்களாய், என் மேஜையின்கீழ் விழுந்ததைப் பொறுக்கித் தின்றார்கள்; நான் எப்படிச் செய்தேனோ, அப்படியே தேவன் எனக்கும் செய்து சரிக்கட்டினார் என்றான். அவனை எருசலேமுக்குக் கொண்டுபோனார்கள்; அங்கே அவன் செத்துப்போனா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தோனிபேசேக்: எழுபது ராஜாக்கள், கைகால்களின் பெருவிரல்கள் தறிக்கப்பட்டவர்களாய், என் மேஜையின்கீழ் விழுந்ததைப் பொறுக்கித் தின்றார்கள்; நான் எப்படிச் செய்தேனோ, அப்படியே தேவன் எனக்கும் செய்து சரிக்கட்டினார் என்றான். அவனை எருசலேமுக்குக் கொண்டுபோனார்கள்; அங்கே அவன் செத்துப்போ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புத்திரர் எருசலேமின்மேல் யுத்தம்பண்ணி, அதைப்பிடித்து, அதிலுள்ளவர்களைப் பட்டயக் கருக்கினால் வெட்டிப், பட்டணத்தை அக்கினிக்கு இரையாக்கிவிட்டா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யூதாவின் புத்திரர் எருசலேமின்மேல் யுத்தம்பண்ணி, அதைப்பிடித்து, அதிலுள்ளவர்களைப் பட்டயக் கருக்கினால் வெட்டிப், பட்டணத்தை அக்கினிக்கு இரையாக்கிவிட்டா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யூதாவின் புத்திரர் மலைத்தேசத்திலேயும், தெற்கேயும், பள்ளத்தாக்குகளிலேயும் குடியிருக்கிற கானானியரோடு யுத்தம்பண்ணப் புறப்பட்டுப்போனா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ன்பு யூதாவின் புத்திரர் மலைத்தேசத்திலேயும், தெற்கேயும், பள்ளத்தாக்குகளிலேயும் குடியிருக்கிற கானானியரோடு யுத்தம்பண்ணப் புறப்பட்டுப்போனா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யூதா கோத்திரத்தார் எபிரோனிலே குடியிருக்கிற கானானியருக்கு விரோதமாய்ப் போய், சேசாய், அகீமான், தல்மாய் என்பவர்களை வெட்டிப்போட்டார்கள். முற்காலத்தில் அந்த எபிரோனுக்கு கீரியாத் அர்பா என்று பே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டியே யூதா கோத்திரத்தார் எபிரோனிலே குடியிருக்கிற கானானியருக்கு விரோதமாய்ப் போய், சேசாய், அகீமான், தல்மாய் என்பவர்களை வெட்டிப்போட்டார்கள். முற்காலத்தில் அந்த எபிரோனுக்கு கீரியாத் அர்பா என்று பே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ங்கேயிருந்து தெபீரின் குடிகளுக்கு விரோதமாகப் போனார்கள்; முற்காலத்தில் தெபீருக்கு கீரியாத்செப்பேர் என்று பே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ங்கேயிருந்து தெபீரின் குடிகளுக்கு விரோதமாகப் போனார்கள்; முற்காலத்தில் தெபீருக்கு கீரியாத்செப்பேர் என்று பே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து காலேப்: கீரியாத்செப்பேரை சங்காரம்பண்ணிப் பிடிக்கிறவனுக்கு என் குமாரத்தியாகிய அக்சாளை விவாகம் பண்ணிக்கொடுப்பேன் என்றா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து காலேப்: கீரியாத்செப்பேரை சங்காரம்பண்ணிப் பிடிக்கிறவனுக்கு என் குமாரத்தியாகிய அக்சாளை விவாகம் பண்ணிக்கொடுப்பேன் என்றா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து காலேபுடைய தம்பியாகிய கேனாசின் குமாரன் ஒத்னியேல் அதைப் பிடித்தான்; ஆகையால் தன் குமாரத்தியாகிய அக்சாளை அவனுக்கு விவாகம் பண்ணிக்கொடுத்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து காலேபுடைய தம்பியாகிய கேனாசின் குமாரன் ஒத்னியேல் அதைப் பிடித்தான்; ஆகையால் தன் குமாரத்தியாகிய அக்சாளை அவனுக்கு விவாகம் பண்ணிக்கொடுத்தா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ள் புறப்படுகையில், என் தகப்பனிடத்தில் ஒரு வயல்வெளியைக் கேட்கவேண்டும் என்று அவனிடத்தில் உத்தரவு பெற்றுக்கொண்டு, கழுதையின்மேலிருந்து இறங்கினாள்; காலேப் அவளை நோக்கி: உனக்கு என்ன வேண்டும்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ள் புறப்படுகையில், என் தகப்பனிடத்தில் ஒரு வயல்வெளியைக் கேட்கவேண்டும் என்று அவனிடத்தில் உத்தரவு பெற்றுக்கொண்டு, கழுதையின்மேலிருந்து இறங்கினாள்; காலேப் அவளை நோக்கி: உனக்கு என்ன வேண்டும்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து அவள்: எனக்கு ஒரு ஆசீர்வாதம் தரவேண்டும்; வறட்சியான நிலத்தை எனக்குத் தந்தீர்; நீர்ப்பாய்ச்சலான நிலங்களையும் எனக்கு தரவேண்டும் என்றாள்; அப்பொழுது காலேப் மேற்புறத்திலும் கீழ்ப்புறத்திலும் அவளுக்கு நீர்ப்பாய்ச்சலான நிலங்களைக் கொடுத்தா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து அவள்: எனக்கு ஒரு ஆசீர்வாதம் தரவேண்டும்; வறட்சியான நிலத்தை எனக்குத் தந்தீர்; நீர்ப்பாய்ச்சலான நிலங்களையும் எனக்கு தரவேண்டும் என்றாள்; அப்பொழுது காலேப் மேற்புறத்திலும் கீழ்ப்புறத்திலும் அவளுக்கு நீர்ப்பாய்ச்சலான நிலங்களைக் கொடுத்தா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சேயின் மாமனாகிய கேனியனின் புத்திரரும் யூதாவின் புத்திரரோடேகூடப் பேரீச்சமரங்களின் பட்டணத்திலிருந்து ஆராத்திற்குத் தெற்கேயிருக்கிற யூதாவின் வனாந்தரத்திற்கு வந்து, ஜனங்களோடே குடியேறினா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மோசேயின் மாமனாகிய கேனியனின் புத்திரரும் யூதாவின் புத்திரரோடேகூடப் பேரீச்சமரங்களின் பட்டணத்திலிருந்து ஆராத்திற்குத் தெற்கேயிருக்கிற யூதாவின் வனாந்தரத்திற்கு வந்து, ஜனங்களோடே குடியேறினா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யூதா தன் சகோதரனாகிய சிமியோனோடுங்கூடப் போனான், அவர்கள் சேப்பாத்தில் குடியிருக்கிற கானானியரை முறிய அடித்து, அதைச் சங்காரம் பண்ணி, அந்தப் பட்டணத்திற்கு ஒர்மா என்று பேரிட்டா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யூதா தன் சகோதரனாகிய சிமியோனோடுங்கூடப் போனான், அவர்கள் சேப்பாத்தில் குடியிருக்கிற கானானியரை முறிய அடித்து, அதைச் சங்காரம் பண்ணி, அந்தப் பட்டணத்திற்கு ஒர்மா என்று பேரிட்டா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யூதா காசாவையும் அதின் எல்லையையும், அஸ்கலோனையும் அதின் எல்லையையும், எக்ரோனையும் அதின் எல்லையையும் பிடித்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யூதா காசாவையும் அதின் எல்லையையும், அஸ்கலோனையும் அதின் எல்லையையும், எக்ரோனையும் அதின் எல்லையையும் பிடித்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யூதாவோடேகூட இருந்ததினால், மலைத்தேசத்தாரைத் துரத்திவிட்டார்கள்; பள்ளத்தாக்கின் குடிகளுக்கு இருப்புரதங்கள் இருந்தபடியினால், அவர்களைத் துரத்த கூடாமற்போயிற்று.]]></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யூதாவோடேகூட இருந்ததினால், மலைத்தேசத்தாரைத் துரத்திவிட்டார்கள்; பள்ளத்தாக்கின் குடிகளுக்கு இருப்புரதங்கள் இருந்தபடியினால், அவர்களைத் துரத்த கூடாமற்போயிற்று.]]></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சே சொன்னபடியே, எபிரோனைக் காலேபுக்குக் கொடுத்தார்கள்; அவன் அதிலிருந்த ஏனாக்கின் மூன்று குமாரரையும் துரத்திவிட்டா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சே சொன்னபடியே, எபிரோனைக் காலேபுக்குக் கொடுத்தார்கள்; அவன் அதிலிருந்த ஏனாக்கின் மூன்று குமாரரையும் துரத்திவிட்டா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யமீன் புத்திரர் எருசலேமிலே குடியிருந்த எபூசியரையும் துரத்திவிடவில்லை; ஆகையால் எபூசியர் இந்நாள் மட்டும் பென்யமீன் புத்திரரோடேகூட எருசலேமில் குடியிருக்கிறா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பென்யமீன் புத்திரர் எருசலேமிலே குடியிருந்த எபூசியரையும் துரத்திவிடவில்லை; ஆகையால் எபூசியர் இந்நாள் மட்டும் பென்யமீன் புத்திரரோடேகூட எருசலேமில் குடியிருக்கிறா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யோசேப்பின் குடும்பத்தாரும் பெத்தேலுக்கு விரோதமாய்ப் போனார்கள்; கர்த்தர் அவர்களோடேகூட இருந்தா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சேப்பின் புத்திரர் பெத்தேலை வேவுபார்க்க ஆட்களை அனுப்பினார்கள்; முன்னே அந்தப் பட்டணத்திற்கு லூஸ் என்று பே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ந்த வேவுகாரர் பட்டணத்திலிருந்து புறப்பட்டு வருகிற ஒரு மனுஷனைக் கண்டு: பட்டணத்திற்குள் பிரவேசிக்கும் வழியை எங்களுக்குக் காண்பி, உனக்குத் தயைசெய்வோம் என்றா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ந்த வேவுகாரர் பட்டணத்திலிருந்து புறப்பட்டு வருகிற ஒரு மனுஷனைக் கண்டு: பட்டணத்திற்குள் பிரவேசிக்கும் வழியை எங்களுக்குக் காண்பி, உனக்குத் தயைசெய்வோம் என்றா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ப்படியே பட்டணத்திற்குள் பிரவேசிக்கும் வழியை அவர்களுக்குக் காண்பித்தான்; அப்பொழுது அவர்கள் வந்து, பட்டணத்திலுள்ளவர்களைப் பட்டயக்கருக்கினால் வெட்டி, அந்த மனுஷனையும் அவன் குடும்பத்தையும் விட்டுவிட்டா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ப்படியே பட்டணத்திற்குள் பிரவேசிக்கும் வழியை அவர்களுக்குக் காண்பித்தான்; அப்பொழுது அவர்கள் வந்து, பட்டணத்திலுள்ளவர்களைப் பட்டயக்கருக்கினால் வெட்டி, அந்த மனுஷனையும் அவன் குடும்பத்தையும் விட்டுவிட்டா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அந்த மனுஷன் ஏத்தியரின் தேசத்திற்குப் போய், ஒரு பட்டணத்தைக் கட்டி, அதற்கு லூஸ் என்று பேரிட்டான்; அதுதான் இந்நாள் மட்டும் அதின் பேர்.]]></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அந்த மனுஷன் ஏத்தியரின் தேசத்திற்குப் போய், ஒரு பட்டணத்தைக் கட்டி, அதற்கு லூஸ் என்று பேரிட்டான்; அதுதான் இந்நாள் மட்டும் அதின் பேர்.]]></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மனாசே கோத்திரத்தார் பெத்செயான் பட்டணத்தாரையும் அதற்கு அடுத்த ஊர்களின் மனுஷரையும், தானாக் பட்டணத்தாரையும், அதற்கு அடுத்த ஊர்களின் மனுஷரையும், தோரின் குடிகளையும் அதற்கு அடுத்த ஊர்களின் மனுஷரையும், இப்லெயாம் பட்டணத்தாரையும் அதற்கு அடுத்த ஊர்களின் மனுஷரையும், மெகிதோவின் குடிகளையும் அதற்கு அடுத்த ஊர்களின் மனுஷரையும் துரத்திவிடவில்லை; கானானியர் அந்த தேசத்திலே தானே குடியிருக்கவேண்டும் என்று இருந்தா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மனாசே கோத்திரத்தார் பெத்செயான் பட்டணத்தாரையும் அதற்கு அடுத்த ஊர்களின் மனுஷரையும், தானாக் பட்டணத்தாரையும், அதற்கு அடுத்த ஊர்களின் மனுஷரையும், தோரின் குடிகளையும் அதற்கு அடுத்த ஊர்களின் மனுஷரையும், இப்லெயாம் பட்டணத்தாரையும் அதற்கு அடுத்த ஊர்களின் மனுஷரையும், மெகிதோவின் குடிகளையும் அதற்கு அடுத்த ஊர்களின் மனுஷரையும் துரத்திவிடவில்லை; கானானியர் அந்த தேசத்திலே தானே குடியிருக்கவேண்டும் என்று இருந்தா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மனாசே கோத்திரத்தார் பெத்செயான் பட்டணத்தாரையும் அதற்கு அடுத்த ஊர்களின் மனுஷரையும், தானாக் பட்டணத்தாரையும், அதற்கு அடுத்த ஊர்களின் மனுஷரையும், தோரின் குடிகளையும் அதற்கு அடுத்த ஊர்களின் மனுஷரையும், இப்லெயாம் பட்டணத்தாரையும் அதற்கு அடுத்த ஊர்களின் மனுஷரையும், மெகிதோவின் குடிகளையும் அதற்கு அடுத்த ஊர்களின் மனுஷரையும் துரத்திவிடவில்லை; கானானியர் அந்த தேசத்திலே தானே குடியிருக்கவேண்டும் என்று இருந்தா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ஸ்ரவேலர் பலத்தபோது, கானானியரை முற்றிலும் துரத்திவிடாமல் பகுதி கட்டப்பண்ணினா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ஸ்ரவேலர் பலத்தபோது, கானானியரை முற்றிலும் துரத்திவிடாமல் பகுதி கட்டப்பண்ணினா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ப்பிராயீம் கோத்திரத்தார் கேசேரிலே குடியிருந்த கானானியரையும் துரத்திவிடவில்லை; ஆகையால் கானானியர் கேசேரில் அவர்கள் நடுவே குடியிருந்தா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எப்பிராயீம் கோத்திரத்தார் கேசேரிலே குடியிருந்த கானானியரையும் துரத்திவிடவில்லை; ஆகையால் கானானியர் கேசேரில் அவர்கள் நடுவே குடியிருந்தா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புலோன் கோத்திரத்தார் கித்ரோனின் குடிகளையும், நாகலோலின் குடிகளையும் துரத்திவிடவில்லை, ஆகையால் கானானியர் அவர்கள் நடுவே குடியிருந்து, பகுதி கட்டுகிறவர்களானா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செபுலோன் கோத்திரத்தார் கித்ரோனின் குடிகளையும், நாகலோலின் குடிகளையும் துரத்திவிடவில்லை, ஆகையால் கானானியர் அவர்கள் நடுவே குடியிருந்து, பகுதி கட்டுகிறவர்களானா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சேர் கோத்திரத்தார் அக்கோவின் குடிகளையும், சீதோனின் குடிகளையும், அக்லாப், அக்சீப், எல்பா, ஆப்பீக், சேகோப் பட்டணங்களின் குடிகளையும் துரத்திவிடவில்லை.]]></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சேர் கோத்திரத்தார் அக்கோவின் குடிகளையும், சீதோனின் குடிகளையும், அக்லாப், அக்சீப், எல்பா, ஆப்பீக், சேகோப் பட்டணங்களின் குடிகளையும் துரத்திவிடவில்லை.]]></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சேரியர் தேசத்தின் குடிகளாகிய கானானியரின் நடுவே குடியிருந்தார்கள்; அவர்களை அவர்கள் துரத்திவிடவில்லை.]]></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சேரியர் தேசத்தின் குடிகளாகிய கானானியரின் நடுவே குடியிருந்தார்கள்; அவர்களை அவர்கள் துரத்திவிடவில்லை.]]></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நப்தலி கோத்திரத்தார் பெத்ஷிமேசின் குடிகளையும் பெத்தானாத்தின குடிகளையும் துரத்திவிடாமல், தேசத்தின் குடிகளாகிய கானானியரின் நடுவே குடியிருந்தார்கள்; பெத்ஷிமேஸ், பெத்தானாத் பட்டணங்களின் குடிகள் அவர்களுக்குப் பகுதிகட்டுகிறவர்களானா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மோரியர் தாண் புத்திரரைப் பள்ளத்தாக்கில் இறங்கவொட்டாமல், மலைத்தேசத்திற்குப் போகும்படி நெருக்கினா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எமோரியர் ஏரேஸ் மலைகளிலும் ஆயலோனிலும் சால்பீமிலும் குடியிருக்கவேண்டும் என்று இருந்தார்கள்; ஆனாலும் யோசேப்பின் குடும்பத்தாரின் கை பலத்தபடியினால், அவர்களுக்குப் பகுதிகட்டுகிறவர்களானா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எமோரியர் ஏரேஸ் மலைகளிலும் ஆயலோனிலும் சால்பீமிலும் குடியிருக்கவேண்டும் என்று இருந்தார்கள்; ஆனாலும் யோசேப்பின் குடும்பத்தாரின் கை பலத்தபடியினால், அவர்களுக்குப் பகுதிகட்டுகிறவர்களானா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மோரியரின் எல்லை அக்கராபீமுக்குப் போகிற மேடுதொடங்கி அதற்கு அப்புறமும் போயிற்று.]]></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48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న్యాయాధిపతులు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యెహోషువ మృతినొందిన తరువాత ఇశ్రాయేలీ యులుకనానీయులతో యుద్ధము చేయుటకు తమలో నెవరు ముందుగా వారి మీది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వలసినది యెహోవా తెలియజేయునట్లు ప్రార్థనచేయ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యెహోవాఆ దేశమును యూదావంశస్థుల కిచ్చియున్నాను, వారు పోవలెనని సెల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అప్పుడు యూదావంశస్థులు తమ సహోదరులైన షిమ్యోనీయులతోమనము కనా నీయులతో యుద్ధము చేయుటకుమా వంతులో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తోకూడ రండి, మేమును మీతోకూడ మీ వంతులోనికి వచ్చెదమని చెప్పగా షిమ్యోనీయులు వారితో కూడ 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కనానీయులమీదికి యూదావంశస్థులు పోయినప్పుడు యెహోవా కనానీయులను పెరిజ్జీయులను వారి కప్పగించెను గ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 బెజెకులో పదివేలమంది మనుష్యులను హతముచే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వారు బెజెకులో అదోనీ బెజెకును చూచి వానితో యుద్ధముచేసి కనానీయులను పెరిజ్జీయులను హతముచే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అదోనీ బెజెకు పారిపోగా వారు అతని తరిమి పట్టుకొని అతని కాలుచేతుల బొట్టన వ్రేళ్లను కోసివే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అప్పుడు అదోనీ బెజెకుతమ కాళ్లు చేతుల బొట్టనవ్రేళ్లు కోయబడిన డెబ్బదిమంది రాజులు నా భోజన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ల్లక్రింద ముక్కలు ఏరుకొనుచుండిరి. నేను చేసినట్లే దేవుడు నాకు ప్రతిఫలమిచ్చెననెను. వారు యెరూషలేము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ని తోడుకొనిరాగా అతడు అక్కడ చని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యూదావంశస్థులు యెరూషలేముమీదికి యుద్ధము చేసి దానిని పట్టుకొని కొల్లబెట్టి ఆ పట్టణమును కాల్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తరువాత యూదావంశస్థులు మన్యములయందును దక్షిణదేశమందును లోయయందును నివసించిన కనానీయు లతో యుద్ధ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యుటకు 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మరియు యూదా వంశస్థులు హెబ్రోనులో నివసించిన కనానీయులమీదికి పోయి, షేషయిని అహీమానును తల్మ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హతముచే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ఆ హెబ్రోను పేరు కిర్యతర్బా. అక్కడనుండి వారు దెబీరు నివాసులమీదికి పోయిరి. పూర్వము దెబీరు పే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ర్యత్సేఫె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కాలేబుకిర్యత్సేఫెరును పట్టుకొని కొల్ల బెట్టువానికి నా కుమార్తెయైన అక్సాను ఇచ్చి పెండ్లిచేసెద 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ప్ప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కాలేబు తమ్ముడైన కనజు కుమారుడగు ఒత్నీయేలు దాని పట్టుకొనెను గనుక కాలేబు తన కుమార్తె యైన అక్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నికిచ్చి పెండ్లి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ఆమె తన పెనిమిటి యింట ప్రవేశించినప్పుడు తన తండ్రిని ఒక పొలము అడుగుటకు అతనిని ప్రేరేపించెను. ఆ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డిదను దిగగా కాలేబునీకేమి కావలెనని యడి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అందుకామెదీవెన దయ చేయుము; నాకు దక్షిణ భూమి ఇచ్చియున్నావు, నీటి మడుగులను కూడ నాకు దయ చేయుమ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ప్పుడు కాలేబు ఆమెకు మెరక మడుగులను పల్లపు మడుగులను ఇ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మోషే మామయైన కేయిను కుమారులు యూదా వంశస్థులతో కూడ ఖర్జూరచెట్ల పట్టణములోనుండి అరా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క్షిణదిక్కులోని యూదా అరణ్యమునకు వెళ్లి అక్కడ చేరి ఆ జనముతో నివసిం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యూదావంశస్థులు తమ సహోదరులైన షిమ్యోనీయులతో కూడ పోయి జెఫ తులో నివసించిన కనానీయులను హతము చే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ణమును నిర్మూలముచేసి ఆ పట్టణమునకు హోర్మా అను పేరు పెట్టి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యూదావంశస్థులు గాజా నుదాని ప్రదేశమును అష్కె లోనును దాని ప్రదేశమును ఎక్రోనును దాని ప్రదేశ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ట్టుకొ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యెహోవా యూదావంశస్థులకు తోడై యున్నందున వారు మన్యదేశమును స్వాధీనపరచుకొనిరి. అయితే మైదాన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సించువారికి ఇనుపరథములున్నం దున వారిని వెళ్లగొట్టలేక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మోషే చెప్పినట్లు వారు కాలేబుకు హెబ్రోను నియ్యగా అతడు ముగ్గురు అనాకీయులను అక్కడనుండి పారదో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ని స్వాధీన పరచుకొ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యెరూషలేములో నివసించు యెబూసీ యులను బెన్యామీనీయులు వెళ్లగొట్టలేదు; యెబూసీ యులు బెన్యామీనీయుల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డ నేటివరకు యెరూష లేములో నివసించుచున్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యోసేపు ఇంటివారు బేతేలుకు వెళ్లినప్పుడు యెహోవా వారికి తోడై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పూర్వము లూజనబడిన బేతే లును వేగుచూచుటకు యోసేపు ఇంటివారు దూతలను పంప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ఆ వేగులవారు ఆ పట్టణమునుండి ఒకడు వచ్చుట చూచినీవు దయచేసి యీ పట్టణములోనికి వెళ్లు త్రోవను మా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పినయెడల మేము మీకు ఉపకారము చేసెదమని చెప్పి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అతడు పట్టణములోనికి పోవు త్రోవను వారికి చూపగా వారు ఆ పట్టణమును కత్తి వాత హతము చేసిరిగాని 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నుష్యుని వాని కుటుంబికుల నందరిని పోనిచ్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ఆ మనుష్యుడు హిత్తీయుల దేశము నకు వెళ్లి ఒక పట్టణమును కట్టించి దానికి లూజు అను పేరుపెట్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టివరకు దానికదే పే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మనష్షీయులు బేత్షెయానును దాని పల్లెలను, తయి నాకును దాని పల్లెలను, దోరునివాసులను దోరు పల్లె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బ్లెయామును దాని పల్లెలను, మెగిద్దో నివాసులను, మెగిద్దో పల్లెలను, స్వాధీనపరచుకొన లేదు; ఏలయ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నానీయులు ఆ దేశములో నివసింపవలెనని గట్టిపట్టు పట్టియుం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ఇశ్రాయేలీయులు బలవంతులైన తరువాత వారు కనానీయుల చేత వెట్టిపనులు చేయించుకొనిరి కాని వారిని బొత్తి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ళ్లగొట్ట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ఎఫ్రాయిమీయులు గెజెరులో నివసించిన కనానీయు లను వెళ్లగొట్టలేదు, గెజెరులో కనానీయులు వారి మధ్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సిం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జెబూలూనీయులు కిత్రోను నివాసులను నహలోలు నివాసులను వెళ్లగొట్టలేదు, కనానీయులు వారి మధ్య నివసిం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కి వెట్టిపనులు చేయువారై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ఆషే రీయులు అక్కో నివాసులను సీదోను నివాసులను అహ్లాబు వారిని అక్జీబువారిని హెల్బావా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ఫెకువారిని రెహోబు వా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ఆషేరీయులు దేశనివాసులైన కనానీయులను వెళ్లగొట్టక వారి మధ్య నివసించిరి. నఫ్తాలీయులు బేత్షె మె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ని బేతనాతువారిని వెళ్లగొట్టలేదు 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బేత్షెమెషు నివాసులచేతను బేతనాతు నివాసులచేతను వెట్టి పనులు చేయించుకొ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అమోరీయులు దానీయు లను పల్లపు దేశమునకు దిగనియ్యక మన్యమునకు వారిని వెళ్లగొట్టి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అమోరీయులు అయ్యాలోను నందలి హెరెసు కొండలోను షయల్బీములోను నివసింపవలెనని గట్టి పట్టు పట్టియుం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సేపు ఇంటివారు బలవంతులై వారిచేత వెట్టిపనులు చేయించుకొ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అమోరీయుల సరి హద్దు అక్రబ్బీము మొదలుకొని హస్సెలావరకు వ్యా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న్యాయాధిపతులు : 1]]></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2026-10-20T03:56:26Z</dcterms:created>
  <dcterms:modified xsi:type="dcterms:W3CDTF">2026-10-20T03:56:26Z</dcterms:modified>
  <dc:title>న్యాయాధిపతులు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