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ாகாரத்தையும் உண்டுபண்ணினான். தெற்கே தென்திசைக்கு எதிரான பிராகாரத்துக்குத் திரித்தமெல்லிய பஞ்சுநூலால் நெய்த நூறு முழ நீளமான தொங்குதிரைகளைச் செய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ாகாரத்தையும் உண்டுபண்ணினான். தெற்கே தென்திசைக்கு எதிரான பிராகாரத்துக்குத் திரித்தமெல்லிய பஞ்சுநூலால் நெய்த நூறு முழ நீளமான தொங்குதிரைகளைச் செய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ின் தூண்கள் இருபது; அவைகளின் வெண்கலப் பாதங்கள் இருபது; தூண்களின் கொக்கிகளும் அவைகளின் பூண்களும் வெள்ளி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ின் தூண்கள் இருபது; அவைகளின் வெண்கலப் பாதங்கள் இருபது; தூண்களின் கொக்கிகளும் அவைகளின் பூண்களும் வெள்ளி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டபக்கத்துத் தொங்குதிரைகள் நூறுமுழம்; அவைகளின் தூண்கள் இருபது; அவைகளின் வெண்கலப் பாதங்கள் இருபது; தூண்களின் கொக்கிகளும் பூண்களும் வெள்ளி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டபக்கத்துத் தொங்குதிரைகள் நூறுமுழம்; அவைகளின் தூண்கள் இருபது; அவைகளின் வெண்கலப் பாதங்கள் இருபது; தூண்களின் கொக்கிகளும் பூண்களும் வெள்ளி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பக்கத்துத் தொங்குதிரைகள் ஐம்பது முழம்; அவைகளின் தூண்கள் பத்து; அவைகளின் பாதங்கள் பத்து; தூண்களின் கொக்கிகளும் அவைகளின் பூண்களும் வெள்ளி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பக்கத்துத் தொங்குதிரைகள் ஐம்பது முழம்; அவைகளின் தூண்கள் பத்து; அவைகளின் பாதங்கள் பத்து; தூண்களின் கொக்கிகளும் அவைகளின் பூண்களும் வெள்ளி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ூரியன் உதிக்கிற திசையாகிய கீழ்ப்பக்கத்துத் தொங்குதிரைகள் ஐம்பது முழ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புறத்துத் தொங்குதிரைகள் பதினைந்து முழம்; அவைகளின் தூண்கள் மூன்று; அவைகளின் பாதங்கள் மூன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புறத்துத் தொங்குதிரைகள் பதினைந்து முழம்; அவைகளின் தூண்கள் மூன்று; அவைகளின் பாதங்கள் மூன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ாகாரவாசலின் ஒருபுறத்துக்குச் சரியாக மறுபுறத்திலும் தொங்குதிரைகள் பதினைந்து முழம்; அவைகளின் தூண்கள் மூன்று; அவைகளின் பாதங்கள் மூன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ாகாரவாசலின் ஒருபுறத்துக்குச் சரியாக மறுபுறத்திலும் தொங்குதிரைகள் பதினைந்து முழம்; அவைகளின் தூண்கள் மூன்று; அவைகளின் பாதங்கள் மூன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ற்றுப்பிராகாரத்துத் தொங்குதிரைகளெல்லாம் மெல்லிய பஞ்சுநூலால் நெய்யப்பட்ட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ின் பாதங்கள் வெண்கலம்; தூண்களின் கொக்கிகளும் பூண்களும் வெள்ளி; அவைகளின் குமிழ்களை மூடிய தகடும் வெள்ளி; பிராகாரத்தின் தூண்களெல்லாம் வெள்ளிப்பூண்கள் போடப்பட்டவைகளும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ின் பாதங்கள் வெண்கலம்; தூண்களின் கொக்கிகளும் பூண்களும் வெள்ளி; அவைகளின் குமிழ்களை மூடிய தகடும் வெள்ளி; பிராகாரத்தின் தூண்களெல்லாம் வெள்ளிப்பூண்கள் போடப்பட்டவைகளும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ின் பாதங்கள் வெண்கலம்; தூண்களின் கொக்கிகளும் பூண்களும் வெள்ளி; அவைகளின் குமிழ்களை மூடிய தகடும் வெள்ளி; பிராகாரத்தின் தூண்களெல்லாம் வெள்ளிப்பூண்கள் போடப்பட்டவைகளும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 வாசலின் தொங்குதிரை இளநீல நூலாலும் இரத்தாம்பரநூலாலும் சிவப்புநூலாலும் திரித்த மெல்லிய பஞ்சுநூலாலும் செய்யப்பட்ட விசித்திரத்தையல் வேலையாயிருந்தது; அதின் நீளம் இருபது முழம், அதின் அகலமும் உயரமும் பிராகாரத்தின் தொங்குதிரைகளுக்குச் சரியாய் ஐந்து முழ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 வாசலின் தொங்குதிரை இளநீல நூலாலும் இரத்தாம்பரநூலாலும் சிவப்புநூலாலும் திரித்த மெல்லிய பஞ்சுநூலாலும் செய்யப்பட்ட விசித்திரத்தையல் வேலையாயிருந்தது; அதின் நீளம் இருபது முழம், அதின் அகலமும் உயரமும் பிராகாரத்தின் தொங்குதிரைகளுக்குச் சரியாய் ஐந்து முழ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 வாசலின் தொங்குதிரை இளநீல நூலாலும் இரத்தாம்பரநூலாலும் சிவப்புநூலாலும் திரித்த மெல்லிய பஞ்சுநூலாலும் செய்யப்பட்ட விசித்திரத்தையல் வேலையாயிருந்தது; அதின் நீளம் இருபது முழம், அதின் அகலமும் உயரமும் பிராகாரத்தின் தொங்குதிரைகளுக்குச் சரியாய் ஐந்து முழ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ன் தூண்கள் நாலு; அவைகளின் வெண்கலப் பாதங்கள் நாலு; அவைகளின் கொக்கிகள் வெள்ளி; அவைகளின் குமிழ்களை மூடிய தகடும் அவைகளின் பூண்களும் வெள்ளி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ன் தூண்கள் நாலு; அவைகளின் வெண்கலப் பாதங்கள் நாலு; அவைகளின் கொக்கிகள் வெள்ளி; அவைகளின் குமிழ்களை மூடிய தகடும் அவைகளின் பூண்களும் வெள்ளி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ஸ்தலத்துக்கும் பிராகாரத்துக்கும் சுற்றிலும் இருந்த முளைகளெல்லாம் வெண்கல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ின் கட்டளைப்படி ஆசாரியனான ஆரோனின் குமாரனாகிய இத்தாமாரின் கையிலே லேவியரின் ஊழியத்திற்கென்று எண்ணிக் கொடுக்கப்பட்ட சாட்சியின் வாசஸ்தலத்துப் பொருள்களின் தொகை இதுவ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ின் கட்டளைப்படி ஆசாரியனான ஆரோனின் குமாரனாகிய இத்தாமாரின் கையிலே லேவியரின் ஊழியத்திற்கென்று எண்ணிக் கொடுக்கப்பட்ட சாட்சியின் வாசஸ்தலத்துப் பொருள்களின் தொகை இதுவ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வின் கோத்திரத்தில் ஊரின் மகனாகிய ஊரியின் குமாரன் பெசலெயேல் கர்த்தர் மோசேக்குக் கற்பித்ததை எல்லாம் செய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டேகூடத் தாண் கோத்திரத்து அகிசாமாகின் குமாரனாகிய அகோலியாப் சித்திரக் கொத்துவேலைக்காரனும், விநோத வேலைகளைச் செய்கிற தொழிலாளியும், இளநீலநூலாலும் இரத்தாம்பர நூலாலும் சிவப்புநூலாலும் மெல்லிய பஞ்சுநூலாலும் சித்திரத் தையல்வேலை செய்கிறவனுமாய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டேகூடத் தாண் கோத்திரத்து அகிசாமாகின் குமாரனாகிய அகோலியாப் சித்திரக் கொத்துவேலைக்காரனும், விநோத வேலைகளைச் செய்கிற தொழிலாளியும், இளநீலநூலாலும் இரத்தாம்பர நூலாலும் சிவப்புநூலாலும் மெல்லிய பஞ்சுநூலாலும் சித்திரத் தையல்வேலை செய்கிறவனுமாய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ிசுத்த ஸ்தலத்தின் வேலைகள் யாவற்றிற்கும் காணிக்கையாகக் கொடுக்கப்பட்டுச் செலவான பொன்னெல்லாம் பரிசுத்த ஸ்தலத்தின் சேக்கலின்படி இருபத்தொன்பது தாலந்தும் எழுநூற்று முப்பது சேக்கல் நிறையுமாய்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ிசுத்த ஸ்தலத்தின் வேலைகள் யாவற்றிற்கும் காணிக்கையாகக் கொடுக்கப்பட்டுச் செலவான பொன்னெல்லாம் பரிசுத்த ஸ்தலத்தின் சேக்கலின்படி இருபத்தொன்பது தாலந்தும் எழுநூற்று முப்பது சேக்கல் நிறையுமாய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பையில் எண்ணப்பட்டவர்கள் கொடுத்த வெள்ளி பரிசுத்த ஸ்தலத்தின் சேக்கலின்படி நூறு தாலந்தும், ஆயிரத்தெழுநூற்று எழுபத்தைந்து சேக்கல் நிறையுமாய்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பையில் எண்ணப்பட்டவர்கள் கொடுத்த வெள்ளி பரிசுத்த ஸ்தலத்தின் சேக்கலின்படி நூறு தாலந்தும், ஆயிரத்தெழுநூற்று எழுபத்தைந்து சேக்கல் நிறையுமாய்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ண்ணப்பட்டவர்களின் தொகையில் சேர்ந்த இருபது வயது முதற்கொண்டு அதற்கு மேற்பட்ட ஆறுலட்சத்து மூவாயிரத்து ஐந்நூற்று ஐம்பது பேர்களில் ஒவ்வொரு தலைக்கு பரிசுத்த ஸ்தலத்தின் சேக்கலின்படி அரைச்சேக்கலாகிய பெக்கா என்னும் விழுக்காடு சேர்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ண்ணப்பட்டவர்களின் தொகையில் சேர்ந்த இருபது வயது முதற்கொண்டு அதற்கு மேற்பட்ட ஆறுலட்சத்து மூவாயிரத்து ஐந்நூற்று ஐம்பது பேர்களில் ஒவ்வொரு தலைக்கு பரிசுத்த ஸ்தலத்தின் சேக்கலின்படி அரைச்சேக்கலாகிய பெக்கா என்னும் விழுக்காடு சேர்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ெள்ளியில் நூறு தாலந்து வெள்ளியினால் பரிசுத்த ஸ்தலத்தின் பாதங்களும் திரையின் பாதங்களும் வார்ப்பிக்கப்பட்டது; பாதத்துக்கு ஒரு தாலந்து விழுக்காடு நூறு பாதங்களுக்கு நூறு தாலந்து செலவா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ெள்ளியில் நூறு தாலந்து வெள்ளியினால் பரிசுத்த ஸ்தலத்தின் பாதங்களும் திரையின் பாதங்களும் வார்ப்பிக்கப்பட்டது; பாதத்துக்கு ஒரு தாலந்து விழுக்காடு நூறு பாதங்களுக்கு நூறு தாலந்து செலவாய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ஆயிரத்தெழுநூற்று எழுபத்தைந்து சேக்கலால் தூண்களுக்குப் பூண்களைப் பண்ணி, அவைகளின் குமிழ்களைத் தகடுகளால் மூடி, அவைகளுக்குப் பூண்களை உண்டாக்க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ஆயிரத்தெழுநூற்று எழுபத்தைந்து சேக்கலால் தூண்களுக்குப் பூண்களைப் பண்ணி, அவைகளின் குமிழ்களைத் தகடுகளால் மூடி, அவைகளுக்குப் பூண்களை உண்டாக்க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ாணிக்கையாகச் செலுத்தப்பட்ட வெண்கலமானது எழுபது தாலந்தும் இரண்டாயிரத்து நானூறு சேக்கல் நிறையுமாய் இ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ாலே ஆசரிப்புக் கூடாரவாசல் மறைவின் பாதங்களையும், வெண்கலப் பலிபீடத்தையும், அதின் வெண்கலச் சல்லடையையும், பலிபீடத்தின் சகல பணிமுட்டுகளைய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ாலே ஆசரிப்புக் கூடாரவாசல் மறைவின் பாதங்களையும், வெண்கலப் பலிபீடத்தையும், அதின் வெண்கலச் சல்லடையையும், பலிபீடத்தின் சகல பணிமுட்டுகளைய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ுற்றுப் பிராகாரத்தின் பாதங்களையும், பிராகாரவாசல் மறைவின் பாதங்களையும், வாசஸ்தலத்தின் சகல முளைகளையும், சுற்றுப்பிராகாரத்தின் சகல முளைகளையும் பண்ண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கனபலிபீடத்தையும் சீத்திம் மரத்தால் உண்டாக்கினான்; அது ஐந்து முழ நீளமும் ஐந்து முழ அகலமும் சதுரவடிவும் மூன்று முழ உயரமுமான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கனபலிபீடத்தையும் சீத்திம் மரத்தால் உண்டாக்கினான்; அது ஐந்து முழ நீளமும் ஐந்து முழ அகலமும் சதுரவடிவும் மூன்று முழ உயரமுமான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ாலு மூலைகளிலும் அதனோடு ஏகமாயிருக்கிற அதின் நாலு கொம்புகளையும் உண்டாக்கி, அதை வெண்கலத் தகட்டால் மூட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ாலு மூலைகளிலும் அதனோடு ஏகமாயிருக்கிற அதின் நாலு கொம்புகளையும் உண்டாக்கி, அதை வெண்கலத் தகட்டால் மூட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ீடத்தின் சகல பணிமுட்டுகளாகிய சாம்பல் எடுக்கத்தக்க சட்டிகளையும், கரண்டிகளையும், கிண்ணிகளையும், முள்துறடுகளையும், நெருப்புச் சட்டிகளையும் உண்டாக்கினான்; அதின் பனிமுட்டுகளையெல்லாம் வெண்கலத்தினால் பண்ண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ீடத்தின் சகல பணிமுட்டுகளாகிய சாம்பல் எடுக்கத்தக்க சட்டிகளையும், கரண்டிகளையும், கிண்ணிகளையும், முள்துறடுகளையும், நெருப்புச் சட்டிகளையும் உண்டாக்கினான்; அதின் பனிமுட்டுகளையெல்லாம் வெண்கலத்தினால் பண்ண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ைப்பின்னல்போன்ற ஒரு வெண்கலச் சல்லடையையும் பலிபீடத்திற்கு உண்டாக்கி, அதை அந்தப் பீடத்தின் சுற்றுக்குக் கீழே பாதி உயரத்தில் இருக்கத்தக்கதாக வைத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ைப்பின்னல்போன்ற ஒரு வெண்கலச் சல்லடையையும் பலிபீடத்திற்கு உண்டாக்கி, அதை அந்தப் பீடத்தின் சுற்றுக்குக் கீழே பாதி உயரத்தில் இருக்கத்தக்கதாக வைத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ெண்கலச் சல்லடையின் நாலு மூலைகளிலும் தண்டுகளைப் பாய்ச்சுகிறதற்கு நாலு வளையங்களை வார்ப்பித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ெண்கலச் சல்லடையின் நாலு மூலைகளிலும் தண்டுகளைப் பாய்ச்சுகிறதற்கு நாலு வளையங்களை வார்ப்பித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த் தண்டுகளைச் சீத்திம் மரத்தால் பண்ணி, அவைகளை வெண்கலத் தகட்டால் மூட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ை அவைகளால் சுமக்கத்தக்கதாக, அதின் பக்கங்களிலுள்ள வளையங்களில் பாய்ச்சினான்; பலிபீடத்தை உள்வெளிவிட்டுப் பலகைகளினால் செய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ை அவைகளால் சுமக்கத்தக்கதாக, அதின் பக்கங்களிலுள்ள வளையங்களில் பாய்ச்சினான்; பலிபீடத்தை உள்வெளிவிட்டுப் பலகைகளினால் செய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ரிப்புக் கூடாரத்தின் வாசலில் கூட்டம் கூட்டமாய்க் கூடின ஸ்திரீகளின் தர்ப்பணங்களாலே, வெண்கலத் தொட்டியையும் அதின் வெண்கலப் பாதத்தையும் உண்டாக்க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ரிப்புக் கூடாரத்தின் வாசலில் கூட்டம் கூட்டமாய்க் கூடின ஸ்திரீகளின் தர்ப்பணங்களாலே, வெண்கலத் தொட்டியையும் அதின் வெண்கலப் பாதத்தையும் உண்டாக்க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6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ು ಅಂಗಳವನ್ನು ಮಾಡಿದನು: ಅಂಗಳದ ದಕ್ಷಿಣ ದಿಕ್ಕಿನ ಭಾಗದಲ್ಲಿದ್ದ ತೆರೆಗಳು ನಯವಾಗಿ ಹೊಸೆದ ನೂಲಿನ ಬಟ್ಟ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್ಪಟ್ಟಿದ್ದವು. ಅವು ನೂರು ಮೊಳ ಉದ್ದವ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ುಗಳಿಗೆ ಇಪ್ಪತ್ತು ಸ್ತಂಭಗಳಿದ್ದವು, ಅವುಗಳಿಗೆ ಇಪ್ಪತ್ತು ಹಿತ್ತಾಳೆಯ ಕಾಲು ಕುಣಿಕೆಗಳಿದ್ದವು; ಆ ಸ್ತಂಭ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 ಕೊಂಡಿ ಮತ್ತು ಅಲಂಕಾರದ ಪಟ್ಟಿಗಳು ಬೆಳ್ಳಿಯಿಂದ ಮಾಡಲ್ಪ ಟ್ಟ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ಉತ್ತರ ದಿಕ್ಕಿನ ತೆರೆಗಳು ನೂರು ಮೊಳ ಉದ್ದವಾಗಿದ್ದವು; ಅವುಗಳಿಗೆ ಇಪ್ಪತ್ತು ಸ್ತಂಭಗಳಿದ್ದು ಆ ಸ್ತಂಭ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ಪ್ಪತ್ತು ಹಿತ್ತಾಳೆಯ ಕಾಲು ಕುಣಿಕೆ ಗಳಿದ್ದವು. ಆ ಸ್ತಂಭಗಳ ಕೊಂಡಿ ಮತ್ತು ಅಲಂಕಾರದ ಪಟ್ಟಿಗಳು ಬೆಳ್ಳಿಯದ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ಪಶ್ಚಿಮ ದಿಕ್ಕಿನ ತೆರೆಗಳು ಐವತ್ತು ಮೊಳ ಉದ್ದವಾಗಿದ್ದವು; ಅವುಗಳಿಗೆ ಹತ್ತು ಸ್ತಂಭಗಳಿದ್ದು ಆ ಸ್ತಂಭಗಳಿಗೆ ಹ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ತ್ತಾಳೆಯ ಕಾಲು ಕುಣಿಕೆಗಳಿದ್ದವು. ಆ ಸ್ತಂಭಗಳ ಕೊಂಡಿಗಳೂ ಮತ್ತು ಅಲಂಕಾರದ ಪಟ್ಟಿಗಳೂ ಬೆಳ್ಳಿಯದ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ಪೂರ್ವ ದಿಕ್ಕಿನ ಬದಿಗೆ ಐವತ್ತು ಮೊಳ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ದ್ವಾರದ ಒಂದು ಬದಿಯ ತೆರೆಗಳು ಹದಿನೈದು ಮೊಳ ಉದ್ದ ವಾಗಿದ್ದವು; ಅವುಗಳಿಗೆ ಮೂರು ಸ್ತಂಭಗಳೂ ಆ ಸ್ತಂಭಗಳಿಗೆ ಮೂ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ಲುಕುಣಿಕೆಗಳೂ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ಂಗಳದ ಇನ್ನೊಂದು ಬದಿಯ ದ್ವಾರದ ಎರಡು ಕಡೆಗಳಲ್ಲಿ ಹದಿನೈದು ಮೊಳ ಉದ್ದವಾದ ತೆರೆಗಳಿದ್ದವು; ಅವುಗಳಿಗೆ ಮೂ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ಂಭಗಳೂ ಆ ಸ್ತಂಭಗಳಿಗೆ ಮೂರು ಕಾಲುಕುಣಿಕೆಗಳೂ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ಂಗಳದ ಸುತ್ತಲಿದ್ದ ಎಲ್ಲ ತೆರೆಗಳು ನಯವಾಗಿ ಹೊಸೆದ ನೂಲಿನ ಬಟ್ಟೆಯಿಂದ ಮಾಡಲ್ಪಟ್ಟ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ಸ್ತಂಭಗಳ ಕಾಲು ಕುಣಿಕೆಗಳು ಹಿತ್ತಾಳೆಯವುಗಳು; ಆ ಸ್ತಂಭಗಳ ಕೊಂಡಿಯೂ ಅಲಂಕಾರದ ಪಟ್ಟಿಗಳೂ ಬೆಳ್ಳಿಯದಾ ಗಿದ್ದ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ಬದ ಬೋದಿಗಳು ಬೆಳ್ಳಿಯಿಂದ ಹೊದಿಸ ಲ್ಪಟ್ಟಿದ್ದವು; ಅಂಗಳದ ಎಲ್ಲಾ ಸ್ತಂಭಗಳು ಬೆಳ್ಳಿಯ ಅಲಂಕಾರದ ಪಟ್ಟಿ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ುವರಿಯಲ್ಪಟ್ಟ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ಂಗಳ ದ್ವಾರದ ತೆರೆಯು ನಯವಾಗಿ ಹೊಸೆದ ನೂಲಿನ ಬಟ್ಟೆಯಾಗಿತ್ತು; ಅದರ ಮೇಲೆ ನೀಲಿ ಧೂಮ್ರ ರಕ್ತವರ್ಣ ದಾರಗಳಿಂದ ಕಸೂ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 ಮಾಡಲಾಗಿತ್ತು; ಅವು ಇಪ್ಪತ್ತು ಮೊಳ ಉದ್ದವಾಗಿದ್ದು ಅಗಲ ಎತ್ತರಗಳಲ್ಲಿ ಅಂಗಳದ ಉಳಿದ ತೆರೆಗಳಿಗೆ ಸರಿಯಾಗುವಂತೆ ಐ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ಳ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ುಗಳಿಗೆ ನಾಲ್ಕು ಸ್ತಂಭಗಳು, ಆ ಸ್ತಂಭಗಳಿಗೆ ನಾಲ್ಕು ಹಿತ್ತಾಳೆಯ ಕಾಲು ಕುಣಿಕೆಗಳು ಇದ್ದವು; ಅವುಗಳ ಕೊಂಡ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್ಳಿಯದಾಗಿದ್ದವು, ಅವುಗಳ ಬೋದಿಗಳ ಹೊದಿಕೆಯೂ ಅಲಂಕಾರದ ಪಟ್ಟಿಗಳೂ ಬೆಳ್ಳಿಯದ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ಗುಡಾರದ ಅಂಗಳ ಸುತ್ತಲೂ ಇರುವ ಗೂಟಗಳು ಹಿತ್ತಾಳೆಯದ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ಮೋಶೆಯ ಆಜ್ಞೆಯ ಮೇರೆಗೆ ಲೇವಿಯ ಸೇವೆಗಾಗಿ ಯಾಜಕನಾದ ಆರೋನನ ಮಗ ಈತಾಮಾರನ ಕೈಗೆ ಒಪ್ಪಿಸಿದ ಸಾಕ್ಷಿ ಗುಡಾರವನ್ನೊಳಗೊಂ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ಡಾ ರವನ್ನು ನಿರ್ಮಿಸಲು ಮಾಡಬೇಕಾದ ಒಟ್ಟು ಏರ್ಪಾಡುಗಳು ಇ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ರ್ತನು ಮೋಶೆಗೆ ಆಜ್ಞಾಪಿಸಿದ್ದನ್ನೆಲ್ಲಾ ಯೂದಾ ಕುಲದವನಾದ ಹೂರನ ಮೊಮ್ಮಗನೂ ಊರಿಯನ ಮಗನೂ ಆದ ಬೆಚಲೇಲ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ನ ಜೊತೆಯಲ್ಲಿ ದಾನ ಕುಲದವನಾದ ಅಹೀಸಾಮಾಕನ ಮಗನಾದ ಒಹೋಲಿಯಾಬನೂ ಇದ್ದನು. ಇವನು ಕೆತ್ತನೆ ಕೆಲಸ ಮಾಡುವವನೂ ಕುಶ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ಗಾರನೂ ನೀಲಿ ಧೂಮ್ರ ರಕ್ತವರ್ಣ ನಯವಾದ ನೂಲು ಇವುಗಳಿಂದ ಕಸೂತಿ ಕೆಲಸ ಮಾಡುವವನೂ ಆ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ಪರಿಶುದ್ಧಾಲಯ ನಿಯಮದ ಮೇರೆಗೆ ಪರಿಶುದ್ಧ ಕೆಲಸಕ್ಕೆ ಉಪಯೋಗಿಸಿದ ಎಲ್ಲಾ ಬಂಗಾರವು ಕಾಣಿಕೆಯ ಬಂಗಾರವನ್ನೊಳಗ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ಟ್ಟು ಇಪ್ಪ ತ್ತೊಂಭತ್ತು ತಲಾಂತು ಮತ್ತು ಏಳುನೂರ ಮೂವತ್ತು ಶೆಕೆಲುಗಳ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ಪರಿಶುದ್ಧಾಲಯ ನಿಯಮದ ಮೇರೆಗೆ ಸಭೆ ಯವರು ಎಣಿಸಿದ ಬೆಳ್ಳಿಯು ಒಂದು ನೂರು ತಲಾಂತು, ಒಂದು ಸಾವಿರದ ಏಳುನೂ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ಪ್ಪತ್ತೈದು ಶೆಕೆಲು ಗಳ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ಪರಿಶುದ್ಧಾಲಯ ನಿಯಮದ ಮೇರೆಗೆ ತಲಾ ಒಂದು ಬೆಕಾ, ಅಂದರೆ ಅರ್ಧ ಶೆಕೆಲಿನಂತೆ ಇಪ್ಪತ್ತು ಮೊದಲುಗೊಂಡು ಅದಕ್ಕೆ ಮ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ಯ ದವರನ್ನು ಲೆಕ್ಕ ಮಾಡಲಾಗಿ ಆರು ಲಕ್ಷ ಮೂರು ಸಾವಿರದ ಐದು ನೂರ ಐವತ್ತು ಗಂಡಸರ ಸಂಖ್ಯ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ಪರಿಶುದ್ಧಾಲಯದ ಕುಣಿಕೆಗಳಿಗೆ ಮತ್ತು ತೆರೆಗಳ ಕುಣಿಕೆಗಳಿಗೆ ಎರಕ ಹೊಯ್ಯಲು ಒಂದು ನೂರು ತಲಾಂತು ಬೆಳ್ಳಿ ಹಿಡಿಯಿ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ಕುಣಿಕೆಗೆ ಒಂದು ತಲಾಂತಿನಂತೆ ನೂರು ಕುಣಿಕೆಗಳಿಗೆ ನೂರು ತಲಾಂತು ಬೆಳ್ಳಿ ಆ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ಒಂದು ಸಾವಿರದ ಏಳುನೂರ ಎಪ್ಪತ್ತೈದು ಶೆಕೆಲಿನಿಂದ ಅವನು ಕಂಬಗಳಿಗೆ ಕೊಂಡಿಗಳನ್ನೂ ಕಂಬದ ಬೋದಿಗೆ ಮೇಲ್ಹೊದಿಕೆ 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ಂಕಾರದ ಪಟ್ಟಿಗಳನ್ನೂ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ಕಾಣಿಕೆಯಾಗಿ ಬಂದ ಹಿತ್ತಾಳೆಯು ಎಪ್ಪತ್ತು ತಲಾಂತು ಮತ್ತು ಎರಡು ಸಾವಿರದ ನಾಲ್ಕುನೂರು ಶೆಕೆಲುಗಳ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 ಹಿತ್ತಾಳೆಯಿಂದ ಅವನು ಸಭಾಗುಡಾರದ ದ್ವಾರಗಳಿಗೆ ಕುಣಿಕೆಗಳನ್ನೂ ಬಲಿ ಪೀಠವನ್ನೂ ಅದಕ್ಕೆ ಜಾಲರಿಯನ್ನೂ ಬಲಿಪೀಠ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ಸ್ತ ಪ್ರಾತ್ರೆಗಳನ್ನೂ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ಸುತ್ತಲಿನ ಅಂಗಳದ ಕುಣಿಕೆಗಳನ್ನೂ ಗುಡಾರದ ಗೂಟಗಳನ್ನೂ ಅಂಗಳದ ಸುತ್ತಲಿನ ಎಲ್ಲಾ ಗೂಟಗಳನ್ನೂ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ವನು ಜಾಲೀ ಮರದಿಂದ ದಹನ ಬಲಿಪೀಠವನ್ನು ಮಾಡಿದನು. ಅದು ಐದು ಮೊಳ ಉದ್ದವಾಗಿಯೂ ಐದು ಮೊಳ ಅಗಲವಾ 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ಚ್ಚೌಕವಾಗಿತ್ತು; ಅದರ ಎತ್ತರ ಮೂರು ಮೊಳ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ೆ ಅವನು ಅದರ ನಾಲ್ಕು ಮೂಲೆಗಳಲ್ಲಿ ಕೊಂಬುಗಳನ್ನು ಮಾಡಿದನು; ಅದರ ಕೊಂಬುಗಳು ಜಾಲೀ ಮರದ್ದೇ ಆಗಿದ್ದವು;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ಹಿತ್ತಾಳೆಯಿಂದ ಹೊ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ನಂತರ ಅವನು ಬಲಿಪೀಠದ ಎಲ್ಲಾ ಸಾಮಾನುಗಳನ್ನು ಮಾಡಿ ದನು: ಕೊಡಗಳು, ಸಲಿಕೆಗಳು, ಬೋಗುಣಿಗಳು, ಮಾಂಸ ಸಿಕ್ಕ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ಿಗಳು, ಅಗ್ಗಿಷ್ಟಿಗೆಗಳು; ಇವೆಲ್ಲ ವುಗಳನ್ನು ಅವನು ಹಿತ್ತಾಳೆಯಿಂದ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ಬಲಿಪೀಠದ ಕೆಳಗಿನ ಆವರಣದಲ್ಲಿ ನೆಲದಿಂದ ಪೀಠದ ಮಧ್ಯದ ವರೆಗೆ ಬರುವಂತೆ ಜಾಲರೀ ಕೆಲಸದಿಂದ ಹಿತ್ತಾಳೆಯ ಬೆಂಕಿಗೂಡ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 ಹಿತ್ತಾಳೆ ಯ ಬೆಂಕಿಯ ಗೂಡನ್ನು ಹೊರುವಾಗ ಕೋಲು ಸಿಕ್ಕಿಸುವದಕ್ಕೋಸ್ಕರ ಅದರ ನಾಲ್ಕು ತುದಿಗಳಲ್ಲಿ ನಾಲ್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ಗುರಗಳನ್ನು ಎರಕಹೊಯ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ು ಜಾಲೀ ಮರದಿಂದ ಕೋಲುಗಳನ್ನು ಮಾಡಿ ಅವುಗಳಿಗೆ ಹಿತ್ತಾ ಳೆಯ ಹೊದಿಕೆಯನ್ನು ಹೊ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ಬಲಿಪೀಠವನ್ನು ಹೊರುವದಕ್ಕೆ ಅದರ ಬದಿಯಲ್ಲಿ ಮಾಡಿದ ಉಂಗುರ ಗಳಲ್ಲಿ ಆ ಕೋಲುಗಳನ್ನು ಸಿಕ್ಕಿಸಿದನು; ಅವನು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ಿಪೀಠವನ್ನು ಹಲಗೆಗಳಿಂದ ಪೊಳ್ಳಾಗಿ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ಭೆಯ ಗುಡಾರದ ಬಾಗಿಲ ಬಳಿಯಲ್ಲಿ ಸೇರಿಬರು ತ್ತಿದ್ದ ಸ್ತ್ರೀಯರ ಕನ್ನಡಿಗಳಿಂದ ಅವನು ಹಿತ್ತಾಳೆಯ ಗಂಗಾಳವನ್ನೂ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ಡ್ಡಣಿಗೆಯ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2026-10-20T03:36:06Z</dcterms:created>
  <dcterms:modified xsi:type="dcterms:W3CDTF">2026-10-20T03:36:06Z</dcterms:modified>
  <dc:title>ವಿಮೋಚನಾಕಾಂಡ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