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நீ போய், உனக்கு ஒரு சணல் கச்சையை வாங்கி, அதை உன் அரையிலே கட்டிக்கொள்; அதைத் தண்ணீரிலே படவொட்டாதே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ர்த்தருடைய வார்த்தையின்படியே ஒரு கச்சையை வாங்கி, அதை என் அரையிலே கட்டிக்கொ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ம்விசை கர்த்தருடைய வார்த்தை எனக்கு உண்டாகி: அவர்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வாங்கினதும் உன் அரையிலிருக்கிறதுமான கச்சையை எடுத்துக்கொண்டு எழுந்து, ஐப்பிராத்து நதிமட்டும் போய், அதை அங்கே ஒரு கன்மலை வெடிப்பிலே ஒளித்துவை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வாங்கினதும் உன் அரையிலிருக்கிறதுமான கச்சையை எடுத்துக்கொண்டு எழுந்து, ஐப்பிராத்து நதிமட்டும் போய், அதை அங்கே ஒரு கன்மலை வெடிப்பிலே ஒளித்துவை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ோய் கர்த்தர் எனக்குக் கட்டளையிட்டபடியே அதை ஐப்பிராத்து நதியின் ஓரத்திலே ஒளித்துவை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ேகநாள் சென்றபின்பு கர்த்தர் என்னை நோக்கி: நீ எழுந்து ஐப்பிராத்து நதிக்குப்போய் அங்கே ஒளித்துவைக்க நான் உனக்குக் கட்டளையிட்ட கச்சையை அவ்விடத்திலிருந்து எடுத்துக்கொண்டுவா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ேகநாள் சென்றபின்பு கர்த்தர் என்னை நோக்கி: நீ எழுந்து ஐப்பிராத்து நதிக்குப்போய் அங்கே ஒளித்துவைக்க நான் உனக்குக் கட்டளையிட்ட கச்சையை அவ்விடத்திலிருந்து எடுத்துக்கொண்டுவா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ஐப்பிராத்து நதிக்குப்போய், கச்சையை ஒளித்துவைத்த இடத்திலே தோண்டி அதை எடுத்தேன்; ஆனால், இதோ, அந்தக் கச்சை கெட்டு ஒன்றுக்கும் உதவாமற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ஐப்பிராத்து நதிக்குப்போய், கச்சையை ஒளித்துவைத்த இடத்திலே தோண்டி அதை எடுத்தேன்; ஆனால், இதோ, அந்தக் கச்சை கெட்டு ஒன்றுக்கும் உதவாமற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யே நான் யூதாவுடைய பெருமையையும், எருசலேமுடைய மிகுந்த பெருமையையும் கெட்டுப்போக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யே நான் யூதாவுடைய பெருமையையும், எருசலேமுடைய மிகுந்த பெருமையையும் கெட்டுப்போகப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வார்த்தைகளைக் கேட்கமாட்டோம் என்று மறுத்து, தங்கள் இருதயத்தின் கடினத்தின்படி நடந்து, அந்நிய தேவர்களைச் சேவிக்கவும் அவர்களைப் பணிந்துகொள்ளவும் அவர்களைப் பின்பற்றுகிற இந்தப் பொல்லாத ஜனங்கள் ஒன்றுக்கும் உதவாமற்போன இந்தக் கச்சையைப்போலாவார்கள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ச்சையானது மனுஷனுடைய அரைக்குச் சேர்க்கையாயிருக்கிறதுபோல, நான் இஸ்ரவேல் குடும்பத்தாரனைவரையும் யூதாவின் குடும்பத்தாரனைவரையும், எனக்கு ஜனங்களாகவும், கீர்த்தியாகவும், துதியாகவும், மகிமையாகவும் சேர்க்கையாக்கிக் கொண்டேன்; ஆனாலும் அவர்கள் செவிகொட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ஜாடிகளும் திராட்சரசத்திலே நிரப்பப்படுமென்று, இஸ்ரவேலின் தேவனாகிய கர்த்தர் உரைக்கிறார் என்கிற வார்த்தையை அவர்களுடனே சொல்; அதற்கு அவர்கள்: சகல ஜாடிகளும் திராட்சரசத்தினாலே நிரப்பப்படுவது எங்களுக்குத் தெரியாதா என்று உன்னுடனே சொல்ல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ீ அவர்களை நோக்கி: இதோ, இந்தத் தேசத்தின்குடிகளெல்லாரையும், தாவீதின் சிங்காசனத்தின்மேல் உட்கார்ந்திருக்கிற ராஜாக்களையும், ஆசாரியர்களையும், தீர்க்கதரிசிகளையும், எருசலேமின் குடிகள் எல்லாரையும் நான் வெறியினால் நிரப்ப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ும் பிள்ளைகளுமாகிய அவர்களை ஒருவர்மேல் ஒருவர் மோதி விழும்படிப்பண்ணுவேன் என்று கர்த்தர் சொல்லுகிறார்; நான் அவர்களை அழிப்பதேயன்றி மன்னிப்பதுமில்லை, தப்பவிடுவதுமில்லை இரங்குவதுமில்லையெ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ும் பிள்ளைகளுமாகிய அவர்களை ஒருவர்மேல் ஒருவர் மோதி விழும்படிப்பண்ணுவேன் என்று கர்த்தர் சொல்லுகிறார்; நான் அவர்களை அழிப்பதேயன்றி மன்னிப்பதுமில்லை, தப்பவிடுவதுமில்லை இரங்குவதுமில்லையெ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செவிகொடுத்துக் கேளுங்கள்; மேட்டிமையாய் இராதேயுங்கள்; கர்த்தர் விளம்ப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அந்தகாரத்தை வரப்பண்ணுவதற்கு முன்னும், இருண்ட மலைகளில் உங்கள் கால்கள் இடறுவதற்கு முன்னும் நீங்கள் வெளிச்சத்துக்குக் காத்திருக்கும்போது, அவர் அதை அந்தகாரமும் காரிருளுமாக மாறப்பண்ணுவதற்கு முன்னும், உங்கள் தேவனாகிய கர்த்தருக்கு மகிமையைச் செலுத்த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தை கேளாமற்போனீர்களானால், என் ஆத்துமா மறைவிடங்களில் உங்கள் பெருமையினிமித்தம் துக்கித்து, கர்த்தருடைய மந்தை சிறைப்பட்டுப்போனதென்று என் கண்மிகவும் அழுது கண்ணீர் சொரிய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தை கேளாமற்போனீர்களானால், என் ஆத்துமா மறைவிடங்களில் உங்கள் பெருமையினிமித்தம் துக்கித்து, கர்த்தருடைய மந்தை சிறைப்பட்டுப்போனதென்று என் கண்மிகவும் அழுது கண்ணீர் சொரிய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வையும் ராஜாத்தியையும் நோக்கி: தாழவந்து உட்காருங்கள்; உங்கள் சிரசின் சிங்காரமாகிய உங்கள் மகிமையின் கிரீடம் விழுந்ததென்று சொல்ல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வையும் ராஜாத்தியையும் நோக்கி: தாழவந்து உட்காருங்கள்; உங்கள் சிரசின் சிங்காரமாகிய உங்கள் மகிமையின் கிரீடம் விழுந்ததென்று சொல்ல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ற்கிலுள்ள பட்டணங்கள் அடைக்கப்பட்டன; அவைகளைத் திறப்பார் இல்லை; யூதா அனைத்தும் குடிவிலக்கப்பட்டுப்போம்; அது சமூலமாய்ச் சிறைப்பட்டுப்ப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ற்கிலுள்ள பட்டணங்கள் அடைக்கப்பட்டன; அவைகளைத் திறப்பார் இல்லை; யூதா அனைத்தும் குடிவிலக்கப்பட்டுப்போம்; அது சமூலமாய்ச் சிறைப்பட்டுப்ப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கண்களை ஏறெடுத்து, வடக்கேயிருந்து வருகிறவர்களை பாருங்கள்; உனக்குக் கொடுக்கப்பட்டிருந்த மந்தையும், உன் மகிமையான ஆட்டுக்கிடையும் எங்கே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கண்களை ஏறெடுத்து, வடக்கேயிருந்து வருகிறவர்களை பாருங்கள்; உனக்குக் கொடுக்கப்பட்டிருந்த மந்தையும், உன் மகிமையான ஆட்டுக்கிடையும் எங்கே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உன்னை விசாரிக்கும்போது என்ன சொல்லுவாய்? அவர்கள் உன்மேல் ஆதிக்கக்காரரும் தலைவருமாயிருக்க, நீ அவர்களைப் பழக்குவித்தாயே; கர்ப்பவதிக்குப் பிரசவவேதனை உண்டாகும்போது உண்டாகும் வேதனைகளைப்போல் வேதனைகள் உன்னைப் பிடிப்பதில்லைய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உன்னை விசாரிக்கும்போது என்ன சொல்லுவாய்? அவர்கள் உன்மேல் ஆதிக்கக்காரரும் தலைவருமாயிருக்க, நீ அவர்களைப் பழக்குவித்தாயே; கர்ப்பவதிக்குப் பிரசவவேதனை உண்டாகும்போது உண்டாகும் வேதனைகளைப்போல் வேதனைகள் உன்னைப் பிடிப்பதில்லைய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உன்னை விசாரிக்கும்போது என்ன சொல்லுவாய்? அவர்கள் உன்மேல் ஆதிக்கக்காரரும் தலைவருமாயிருக்க, நீ அவர்களைப் பழக்குவித்தாயே; கர்ப்பவதிக்குப் பிரசவவேதனை உண்டாகும்போது உண்டாகும் வேதனைகளைப்போல் வேதனைகள் உன்னைப் பிடிப்பதில்லைய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் எனக்கு நேரிட்டது ஏதென்று நீ உன் இருதயத்தில் சொன்னாயாகில், உன் திரளான அக்கிரமத்தினிமித்தமே உன் ஓரங்கள் விலக்கப்பட்டு, உன் பாதங்கள் பலவந்தஞ்செய்யப்படுகின்றன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் எனக்கு நேரிட்டது ஏதென்று நீ உன் இருதயத்தில் சொன்னாயாகில், உன் திரளான அக்கிரமத்தினிமித்தமே உன் ஓரங்கள் விலக்கப்பட்டு, உன் பாதங்கள் பலவந்தஞ்செய்யப்படுகின்றன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த்தியோப்பியன் தன் தோலையும், சிவிங்கி தன் புள்ளிகளையும் மாற்றக்கூடுமோ? கூடுமானால் தீமைசெய்யப்பழகின நீங்களும் நன்மைசெய்யக்கூ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த்தியோப்பியன் தன் தோலையும், சிவிங்கி தன் புள்ளிகளையும் மாற்றக்கூடுமோ? கூடுமானால் தீமைசெய்யப்பழகின நீங்களும் நன்மைசெய்யக்கூ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வனாந்தரக் காற்றால் பறக்கடிக்கப்படும் துரும்பைப்போல அவர்களைச் சிதறடி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னை மறந்து, பொய்யை நம்பினபடியினாலே, இது உன்னுடைய வீதமும், என்னால் உனக்கு அளக்கப்படும் உன்னுடைய பங்குமாயிருக்கும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னை மறந்து, பொய்யை நம்பினபடியினாலே, இது உன்னுடைய வீதமும், என்னால் உனக்கு அளக்கப்படும் உன்னுடைய பங்குமாயிருக்கும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மானம் காணப்பட நான் உன் வஸ்திரத்து ஓரங்களை முகமட்டாக எடுத்துப்போடுவ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விபசாரங்களையும், உன் கனைக்குதல்களையும், வெளியிலே மேடுகளின்மேல் நீ பண்ணின வேசித்தனத்தின் முறைகேடுகளாகிய உன் அவருப்புகளையும் நான் கண்டேன்; எருசலேமே, உனக்கு ஐயோ! நீ சுத்திகரிக்கப்படமாட்டாயா? இது இன்னும் எத்தனை காலத்துக்குப்பின் நடக்கும்?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એ મને આ પ્રમાણે કહ્યું, “જા, શણનો કમરબંધ ખરીદી લાવ અને તે પહેર. પણ તેને પાણીમાં બોળ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થી યહોવાના કહ્યા પ્રમાણે મેં કમરબંધ વેચાતો લીધો અને મારી કમરે બાંધ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નો સંદેશો ફરીથી મારી પાસે આવ્યો. આ વખતે તેમણ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તેં જે કમરબંધ ખરીદી લાવીને પહેર્યો છે તે લઇને એકદમ ફ્રાત નદીએ જા અને ત્યાં ખડકોની ફાટમાં સંતા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થી મેં તેમ કર્યું; યહોવાએ કહ્યું હતું તે પ્રમાણે મેં તેને ફ્રાત નદીએ જઇને સંતાડ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ઘણા દિવસો વીત્યા પછી યહોવાએ મને કહ્યું, “એકદમ ફ્રાત નદીએ જા અને મેં તને કમરબંધ સંતાડવા કહ્ય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પાછો લઇ આ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થી હું ફ્રાત નદીએ ગયો અને જે જગ્યાએ કમરબંધ સંતાડ્યો હતો તે શોધી કાઢી અને ઉપાડ્યો તો ખબર પડી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ફૂગ લાગી ગઇ હતી અને તૂટી જતો હતો. હવે તે સંપૂર્ણપણે નકામો થઇ ગ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યહોવાનો સંદેશ મારી પાસે આવ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આજ છે જે યહોવાએ કહ્યું, જેવી રીતે કમરબંધ ખરાબ થઇ જાય છે અને કશા કામનું નથી રહેતું, હું યહૂદિ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યરૂશાલેમના લોકોને નષ્ટ કરી ન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દુષ્ટ લોકોએ મારું કહ્યું સાંભળવાની ના પાડી છે; તેઓ પોતાના હઠીલાં મન કહે તેમ કરે છે,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ોને માને છે, તેમની પૂજા કરે છે અને તેમને પગે લાગે છે, આથી તેઓની દશા પણ આ કમરબંધ જેવી થશે; તેઓ ક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મના નહિ રહ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 કહે છે, “જેમ કમરબંધ માણસની કમરે વળગી રહે, તેમ ઇસ્રાએલના અને યહૂદિયાના બધા લોકોને મેં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સપાસ વીંટાળ્યા હતા, જેથી તેઓ મારા લોકો બની શકે અને મારી કીતિર્ થાય, મારા નામનું ગૌરવ વધે; પણ તેમ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ું સાંભળ્યું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યમિર્યા, તું તે લોકોને કહે કે, ‘આ ઇસ્રાએલના દેવ યહોવાના વચન છે; દ્રાક્ષારસની દરેક બર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ારસથી ભરાઇ જવી જોઇએ’ અને તેઓ જવાબ આપશે, ‘અલબત્ત અમે ઘણી સારી રીતે જાણીએ છીએ કે દરેક બર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ારસથી ભરાઇ જવી જોઇએ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 તું તેઓને કહે; ‘તમે મારા માટે ગેરસમજ કરો છો. મારું કહેવું આ છે, કે દેશના બધાં રહેવાસીઓને એટ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દાઉદના રાજ્યાસન પર બેઠેલા રાજાને, યાજકોને, પ્રબોધકોને અને સર્વ સામાન્ય લોકોને હું છાકટાપણાથી ભ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ઇશ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 કહે છે, “હું તેમને-વડીલોને તેમજ જુવાનોને, એકબીજાની સાથે અથડાવીશ. હું તેઓ પર દયા કે કરૂ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્શાવીશ નહિ, પણ હું તેમનો સંપૂર્ણ નાશ કરીશ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 કહે છે, “હે ઇસ્રાએલના લોકો, સાંભળો, ધ્યાન આપો, ગર્વ છોડી દ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ંધારું થાય તે પહેલાં અને સંધ્યાં સમયે પર્વત પરના પ્રવાસીની જેમ તમે ગબડી પડો તે પહેલાં તમ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યહોવાને સન્માન આપો, અને તે અને તમે જે પ્રકાશની આશા રાખો છો તેને ધૂંધળા પડછાયા અને ગાઢ અંધકા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ેરવી ન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શું હજુ પણ તમે સાંભળવા ના પાડો છો? તો પછી તમારા અભિમાનને લીધે ભગ્ન થયેલું મારું અંત:કરણ એકાં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ોક કરશે, મારી આંખોમાંથી આંસુઓની ધારાઓ વહેશે, કારણ કે યહોવાના લોકોને બંધનાવસ્થામાં લઇ જવામાં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હોવાએ મને કહ્યું, “રાજાને અને રાજરાણીને કહે; નીચે બેસો, કારણ, તમારા મહિમાવંત મુગટો તમારા શિ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થી ઉતારી લેવામાં આવ્યા છે. હવે તે તમારા નથી રહ્ય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ક્ષિણનાં શહેરો ઘેરાઇ ગયાં છે; કોઇ તે ઘેરાને વીંધીને ત્યાં પહોંચી શકે એમ નથી, આખા યહૂદિય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દેશવટો દેવામાં આવ્યો છે, કોઇ કહેતાં કોઇ બાકી રહ્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ે યરૂશાલેમ, આંખો ઊંચી કરીને જો! ઉત્તરમાંથી પેલા દુશ્મનો આવી રહ્યા છે, જે લોકોને મેં તને સોંપ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, જેને માટે તું ગૌરવ લેતી હતી, તે ક્યા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ારા પડોશી દેશોને જેને તેઁ શીખવાડ્યું હતું અને જેમને તેં મિત્રો ગણ્યા હતાં તેમને તાર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કર્તાઓ તરીકે હું બેસાડીશ. ત્યારે તને કેવું લાગશે? સ્ત્રીને પ્રસૂતિની વેદના થાય તેવી વેદન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ષ્ટ તું અનુભ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્યારે તને થશે કે, “મારે માથે આ બધું શા માટે ગુજર્યું?” તારાં ભયંકર પાપને કારણે તને નવસ્ત્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તારા પર બળાત્કાર કરવામાં આવ્યો છે. અને તારો નાશ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બસી કદી પોતાની ચામડી બદલી શકે? અથવા ચિત્તો પોતાના ટપકાં દૂર કરી શકે? તે જો શક્ય હોય તો જ ખોટ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ે ટેવાયેલી તું સત્કર્મ ક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અરણ્યના સૂસવાટાભર્યા પવનથી ભૂસું ઊડી જાય છે તેમ તમને હું વિખેરી ન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ારા ભાગ્યમાં એ જ છે, એ જ મેં તારે માટે નીમ્યું છે, આ હું યહોવા બોલું છું. “કારણ તું મને ભૂલી ગ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અને તેઁ ખોટા દેવોમાં વિશ્વાસ મૂક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હું તારા વસ્ત્રો તારા મોઢા સુધી પર લઇ જઇશ અને તારાં પાપ ઉઘાડ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ારા વ્યભિચાર, તારી કામવેગના હિસોટા, તારા જારકમોર્, ડુંગરો પરનાં અને ખેતરોમાંના તારાં એ અધ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ત્યો મેં જોયાં છે. હે યરૂશાલેમ, તારું આવી જ બન્યું છે! તારે શુદ્ધ થવું જ નથી. ક્યાં સુધી આમને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લાવ્યા કરીશ? તમારી મૂર્તિઓની પૂજાથી હું વાકેફ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2026-10-20T05:22:55Z</dcterms:created>
  <dcterms:modified xsi:type="dcterms:W3CDTF">2026-10-20T05:22:55Z</dcterms:modified>
  <dc:title>યિર્મેયા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