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வாக்குத்தத்தங்கள் நமக்கு உண்டாக்குகிறபடியினால், பிரியமானவர்களே, மாம்சத்திலும் ஆவியிலும் உண்டான எல்லா அசுசியும் நீங்க, நம்மைச் சுத்திகரித்துக்கொண்டு, பரிசுத்தமாகுதலை தேவபயத்தோடே பூரணப்படுத்தக்கட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ுக்கு இடங்கொடுங்கள்; நாங்கள் ஒருவனுக்கும் அநியாயஞ்செய்யவில்லை, ஒருவனையும் கெடுக்கவில்லை, ஒருவனையும் வஞ்சி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 குற்றவாளிகளாக்கும்பொருட்டாக இப்படி நான் சொல்லுகிறதில்லை; முன்னே நான் சொல்லியபடி, உங்களுடனேகூடச் சாகவும் கூடப் பிழைக்கவுந்தக்கதாக எங்களிருதயங்களில் நீங்கள் இருக்கிற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தைரியத்தோடே உங்களுடன் பேசுகிறேன்; உங்களைக்குறித்து மிகவும் மேன்மைபாராட்டுகிறேன், ஆறுதலால் நிறைந்திருக்கிறேன், எங்களுக்கு உண்டான சகல உபத்திரவத்திலேயும் பரிபூரண சந்தோஷம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்றால், நாங்கள் மக்கெதோனியா நாட்டிலே வந்தபோது, எங்கள் சரீரத்திற்கு இளைப்பாறுதல் ஒன்றுமில்லாமல், எப்பக்கத்திலேயும் உபத்திரவப்பட்டோம்; புறம்பே போராட்டங்களும், உள்ளே பயங்களும் இருந்தன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சிறுமைப்பட்டவர்களுக்கு ஆறுதல் செய்கிற தேவன் தீத்து வந்ததினாலே எங்களுக்கு ஆறுதல்செய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ந்ததினாலேமாத்திரமல்ல, உங்கள் வாஞ்சையையும், உங்கள் துக்கிப்பையும், என்னைப்பற்றி உங்களுக்கு உண்டான பக்திவைராக்கியத்தையும் அவன் கண்டு, உங்களால் அடைந்த ஆறுதலைத் தெரியப்படுத்தினதினாலும், நானும் ஆறுதலடைந்து அதிகமாய்ச் சந்தோஷ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ான் நிருபத்தினாலே உங்களைத் துக்கப்படுத்தியிருந்தும், அந்த நிருபம் கொஞ்சப்பொழுதாகிலும் உங்களைத் துக்கப்படுத்தினதென்று கண்டு நான் மனஸ்தாபப்பட்டிருந்தும், இப்பொழுது மனஸ்தாபப்படு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சந்தோஷப்படுகிறேன்; நீங்கள் துக்கப்பட்டதற்காக அல்ல, மனந்திரும்புகிறதற்கேதுவாகத் துக்கப்பட்டதற்காகவே சந்தோஷப்படுகிறேன்; நீங்கள் ஒன்றிலும் எங்களால் நஷ்டப்படாதபடிக்கு, தேவனுக்கேற்ற துக்கம் அடைந்த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ேற்ற துக்கம் பின்பு மனஸ்தாபப்படுகிறதற்கு இடமில்லாமல் இரட்சிப்புக்கேதுவான மனந்திரும்புதலை உண்டாக்குகிறது; லெளகிக துக்கமோ மரணத்தை உண்டாக்க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ுங்கள், நீங்கள் தேவனுக்கேற்ற துக்கமடைந்ததுண்டே; அது உங்களிடத்தில் எவ்வளவு ஜாக்கிரதையையும், குற்றந்தீர எவ்வளவு நியாயஞ்சொல்லுதலையும், எவ்வளவு வெறுப்பையும், எவ்வளவு பயத்தையும், எவ்வளவு ஆவலையும், எவ்வளவு பக்திவைராக்கியத்தையும், எவ்வளவு கண்டிப்பையும் உண்டாக்கிற்று. இந்தக் காரியத்திலே நீங்கள் எல்லாவிதத்திலும் உங்களைச் சுத்தவான்களென்று விளங்கப்பண்ணின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ான் உங்களுக்கு அப்படி எழுதியிருந்தும், அநியாயஞ்செய்தவனிமித்தமுமல்ல, அநியாயஞ்செய்யப்படவனிமித்தமுமல்ல, தேவனுக்குமுன்பாக உங்களைக்குறித்து எங்களுக்கு உண்டாயிருக்கிற ஜாக்கிரதை உங்களுக்கு வெளிப்படும்பொருட்டே அப்படி எழு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நீங்கள் ஆறுதலடைந்ததினாலே நாங்களும் ஆறுதலடைந்தோம்; விசேஷமாகத் தீத்துவினுடைய ஆவி உங்கள் அனைவராலும் ஆறுதலடைந்ததினாலே, அவனுக்கு உண்டான சந்தோஷத்தினால் அதிக சந்தோஷப்பட்ட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யிருக்க, உங்களுக்குப் புகழ்ச்சியாய் நான் அவனுடனே சொன்ன யாதொன்றைக்குறித்தும் வெட்கப்படமாட்டேன்; நாங்கள் சகலத்தையும் உங்களுக்குச் சத்தியமாய்ச் சொன்னதுபோல, தீத்துவுடனே நாங்கள் உங்களுக்குப் புகழ்ச்சியாய்ச் சொன்னதும் சத்தியமாக விளங்கிற்ற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ீங்களெல்லாரும் கட்டளைக்கு அமைந்து, பயத்தோடும் நடுக்கத்தோடும் தன்னை ஏற்றுக்கொண்டதை அவன் நினைக்கையில், அவனுடைய உள்ளம் உங்களைப்பற்றி அதிக அன்ப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எல்லாவிதத்திலும் உங்களைக்குறித்து எனக்குத் திடநம்பிக்கை உண்டாயிருக்கிறதென்று சந்தோஷ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ತಿ ಪ್ರಿಯರೇ, ಈ ವಾಗ್ದಾನಗಳು ನಮಗಿರುವದರಿಂದ ನಾವು ಶರೀರಾತ್ಮಗಳ ಕಲ್ಮಶದಿಂದ ನಮ್ಮನ್ನು ಶುಚಿಮಾಡಿಕೊಂಡ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ದಲ್ಲಿ ಪವಿತ್ರತ್ವನ್ನು ಸಿದ್ದಿಗೆ ತ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ನ್ನು ಸೇರಿಸಿಕೊಳ್ಳಿರಿ; ನಾವು ಯಾರಿಗೂ ಅನ್ಯಾಯಮಾಡಲಿಲ್ಲ. ಯಾರನ್ನೂ ಕೆಡಿಸಲಿಲ್ಲ, ಯಾರನ್ನೂ ವಂಚ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ಮ್ಮ ಮೇಲೆ ತಪ್ಪು ಹೊರಿಸಬೇಕೆಂದು ನಾನು ಇದನ್ನು ಹೇಳುವದಿಲ್ಲ; ಯಾಕಂದರೆ ನಿಮ್ಮೊಂದಿಗೆ ಸಾಯುವದಕ್ಕೂ ಬದುಕು 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ಮ್ಮ ಹೃದಯಗಳಲ್ಲಿದ್ದೀರೆಂದು ಮೊದಲೇ 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ೊಂದಿಗೆ ಮಾತನಾಡು ವದಕ್ಕೆ ನನಗೆ ಬಹಳ ಧೈರ್ಯವೂ ನಿಮ್ಮ ವಿಷಯದಲ್ಲಿ ನನಗೆ ಬಹಳ ಹೆಚ್ಚಳವೂ ಉಂಟು; ನಾನು ಆದರ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ಂದ ತುಂಬಿದವನಾಗಿ ನಮಗಾಗುವ ಎಲ್ಲಾ ಸಂಕಟಗಳಲ್ಲಿ ಅತ್ಯಧಿಕವಾದ ಸಂತೋಷದಿಂದ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ಮಕೆದೋನ್ಯಕ್ಕೆ ಬಂದಾಗ ನಮ್ಮ ಶರೀರಕ್ಕೆ ಏನೂ ವಿಶ್ರಾಂತಿಯಾಗಲಿಲ್ಲ; ಆದರೆ ಎಲ್ಲಾ ಕಡೆಯಲ್ಲಿಯೂ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ವಳವಿತ್ತು ಹೊರಗೆ ಕಲಹ; ಒಳಗೆ ಭಯ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ಾಗ್ಯೂ ಕುಗ್ಗಿಹೋದ ವರನ್ನು ಸಂತೈಸುವ ದೇವರು ತೀತನ ಬರುವಿಕೆಯಿಂದ ನಮ್ಮನ್ನು ಸಂತೈ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 ಬರುವಿಕೆಯಿಂದಮಾತ್ರವಲ್ಲದೆ ಅವನು ನಿಮ್ಮ ಯಥಾರ್ಥವಾದ ಹಂಬಲ, ನಿಮ್ಮ ಗೋಳಾಟ, ನನ್ನ ಕಡೆಗಿರುವ ನಿಮ್ಮ ಆಸಕ್ತ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 ಮತ್ತು ತಾನು ನಿಮ್ಮಲ್ಲಿ ಹೊಂದಿದ ಆದರಣೆ ಇವುಗಳನ್ನು ನಮಗೆ ತಿಳಿಸಿದಾಗ ನಾನು ಹೆಚ್ಚಾಗಿ ಸಂತೋಷಪ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ಪತ್ರದಿಂದ ನಿಮ್ಮನ್ನು ದುಃಖಪಡಿಸಿದಕ್ಕೆ ನನಗೆ ವ್ಯಸನವಾದರೂ ನಾನು ಪಶ್ಚಾತ್ತಾಪಪಡು ವದಿಲ್ಲ, ಯಾಕಂದರ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್ರಿಕೆಯು ನಿಮ್ಮನ್ನು ದುಃಖ ಪಡಿಸಿದಾಗ್ಯೂ ಅದು ಸ್ವಲ್ಪ ಕಾಲಕ್ಕೆ ಎಂದು ನಾನು ತಿಳಿ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ೂ ನಿಮಗೆ ದುಃಖವಾಯಿತೆಂದು ನಾನು ಸಂತೋಷಪಡದೆ ನೀವು ದುಃಖಪಟ್ಟು ಮಾನಸಾಂತರ ಹೊಂದಿದ್ದಕ್ಕಾಗಿ ಈಗ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ುತ್ತೇನೆ; ಯಾಕಂದರೆ ನೀವು ದೇವರ ಚಿತ್ತಾನುಸಾರ ವಾಗಿ ದುಃಖಿಸಿದ್ದರಿಂದ ನಮ್ಮಿಂದ ಯಾವದರಲ್ಲಿಯೂ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ಷ್ಟಪಡಲಿಲ್ಲ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 ಚಿತ್ತಾನುಸಾರ ವಾಗಿರುವ ದುಃಖವು ರಕ್ಷಣೆಗಾಗಿ ಮಾನಸಾಂತರ ವನ್ನುಂಟು ಮಾಡುತ್ತದೆ. ಮಾನಸಾಂತ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ಕ್ಕೆ ಅಸ್ಪದವಿಲ್ಲ; ಆದರೆ ಲೋಕಸಂಬಂಧ ವಾದ ದುಃಖವು ಮರಣವನ್ನುಂಟು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ಕಂದರೆ ದೇವರ ಚಿತ್ತಾನುಸಾರವಾದ ಈ ದುಃಖವು ನಿಮ್ಮಲ್ಲಿ ಎಂಥ ಎಚ್ಚರಿಕೆಯನ್ನೂ ಎಂಥ ನಿರ್ದೋಷತ್ವವನ್ನೂ ಎ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ಷವನ್ನೂ ಎಂಥ ಭಯವನ್ನೂ ಎಂಥ ಅಧಿಕವಾದ ಹಂಬಲವನ್ನೂ ಎಂಥ ಆಸಕ್ತಿಯನ್ನೂ ಎಂಥ ಪ್ರತಿಕಾರವನ್ನೂ ಹುಟ್ಟಿಸಿತೆಂದು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ರಲ್ಲಿ ನೀವೆಲ್ಲಾ ನಿರ್ದೋಷಿಗಳೆಂದು ತೋರಿಸಿಕೊ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ಹೀಗೆ ನಿಮಗೆ ಬರೆದದ್ದು ಅನ್ಯಾಯ ಮಾಡಿದವನಿ ಗೋಸ್ಕರವಲ್ಲ, ಅನ್ಯಾಯ ಸಹಿಸಿದವನಿಗೋಸ್ಕರವೂ ಅಲ್ಲ;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ಯಲ್ಲಿ ನಿಮಗೋಸ್ಕರ ನಮಗಿರುವ ಚಿಂತೆಯು ನಿಮಗೆ ತೋರಿ ಬರುವದಕ್ಕೋಸ್ಕರವೇ ಬರ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ಕಾರಣ ನಿಮ್ಮ ಸಂತೈಸುವಿಕೆಯಿಂದ ನಮಗೆ ಆದರಣೆ ಉಂಟಾಯಿತು. ಹೌದು, ನಿಮ್ಮೆಲ್ಲರಿಂದ ತೀತನ ಮನಸ್ಸಿಗೆ ಉಪಶಮನವಾದ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ವನ ಸಂತೋಷಕ್ಕಾಗಿ ಹೆಚ್ಚಾಗಿ ಸಂತೋಷಪಟ್ಟ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ನಾನು ಅವನ ಮುಂದೆ ನಿಮ್ಮನ್ನು ಹೊಗಳಿದ್ದರಲ್ಲಿ ನಾಚಿಕೆಪಡಬೇಕಾಗಿ ಬರಲಿಲ್ಲ. ನಾವು ನಿಮಗೆ ಹೇಳಿದವು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ಗೆ ಸತ್ಯವಾಗಿದ್ದವೋ ಹಾಗೆಯೇ ನಾವು ತೀತನ ಮುಂದೆ ಆಡಿದ ಹೊಗಳಿಕೆಯೂ ಸತ್ಯವೆಂದು ಕಂಡು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ಭಯದಿಂದ ನಡಗುವವರಾಗಿ ಅವನನ್ನು ಸೇರಿಸಿ ಕೊಂಡದ್ದರಲ್ಲಿ ನಿಮ್ಮೆಲ್ಲರ ವಿಧೇಯತೆಯನ್ನು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ುವಾಗ ನಿಮ್ಮ ಮೇಲೆ ಅವನ ಮಮತೆಯು ಹೆಚ್ಚ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ರ್ವವಿಷಯದಲ್ಲೂ ನಿಮ್ಮನ್ನು ಕುರಿತು ನನಗೆ ಭರವಸವಿರುವದರಿಂದ ಸಂತೋಷಪ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2026-10-21T06:12:51Z</dcterms:created>
  <dcterms:modified xsi:type="dcterms:W3CDTF">2026-10-21T06:12:51Z</dcterms:modified>
  <dc:title>2 ಕೊರಿಂಥದವರಿಗೆ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