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ு கலசங்களையுடைய அந்த ஏழு தூதரில் ஒருவன் வந்து என்னோடே பேசி: நீ வா, திரளான தண்ணீர்கள்மேல் உட்கார்ந்திருக்கிற மகா வேசியோடே பூமியின் ராஜாக்கள் வேசித்தனம்பண்ணினார்களே, அவளுடைய வேசித்தனமாகிய மதுவால் பூமியின் குடிகளும் வெறிகொண்டிருந்தார்களே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ு கலசங்களையுடைய அந்த ஏழு தூதரில் ஒருவன் வந்து என்னோடே பேசி: நீ வா, திரளான தண்ணீர்கள்மேல் உட்கார்ந்திருக்கிற மகா வேசியோடே பூமியின் ராஜாக்கள் வேசித்தனம்பண்ணினார்களே, அவளுடைய வேசித்தனமாகிய மதுவால் பூமியின் குடிகளும் வெறிகொண்டிருந்தார்கள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ுக்கு வருகிற ஆக்கினையை உனக்குக் காண்பிப்பேன் என்று சொல்ல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ுக்கு வருகிற ஆக்கினையை உனக்குக் காண்பிப்பேன் என்று சொல்ல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க்குள் என்னை வனாந்தரத்திற்குக் கொண்டுபோனான். அப்பொழுது ஏழு தலைகளையும் பத்துக் கொம்புகளையும் உடையதும் தூஷணமான நாமங்களால் நிறைந்ததுமான சிவப்புநிறமுள்ள மிருகத்தின்மேல் ஒரு ஸ்திரீ ஏறியிருக்கக் 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க்குள் என்னை வனாந்தரத்திற்குக் கொண்டுபோனான். அப்பொழுது ஏழு தலைகளையும் பத்துக் கொம்புகளையும் உடையதும் தூஷணமான நாமங்களால் நிறைந்ததுமான சிவப்புநிறமுள்ள மிருகத்தின்மேல் ஒரு ஸ்திரீ ஏறியிருக்கக் க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இரகசியம், மகா பாபிலோன், வேசிகளுக்கும் பூமியிலுள்ள அருவருப்புகளுக்கும் தாய் என்னும் நாமம் அவள் நெற்றியில் எழுதி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இரகசியம், மகா பாபிலோன், வேசிகளுக்கும் பூமியிலுள்ள அருவருப்புகளுக்கும் தாய் என்னும் நாமம் அவள் நெற்றியில் எழுதி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ஸ்திரீ பரிசுத்தவான்களின் இரத்தத்தினாலும், இயேசுவினுடைய சாட்சிகளின் இரத்தத்தினாலும் வெறிகொண்டிருக்கிறதைக் கண்டேன்; அவளைக் கண்டு நான் மிகவும் ஆச்சரியப்ப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ஸ்திரீ பரிசுத்தவான்களின் இரத்தத்தினாலும், இயேசுவினுடைய சாட்சிகளின் இரத்தத்தினாலும் வெறிகொண்டிருக்கிறதைக் கண்டேன்; அவளைக் கண்டு நான் மிகவும் ஆச்சரிய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தூதனானவன் என்னை நோக்கி: ஏன் ஆச்சரியப்படுகிறாய்? இந்த ஸ்திரீயினுடைய இரகசியத்தையும், ஏழு தலைகளையும் பத்துக் கொம்புகளையுமுடையதாய் இவளைச் சுமக்கிற மிருகத்தினுடைய இரகசியத்தையும் உனக்கு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தூதனானவன் என்னை நோக்கி: ஏன் ஆச்சரியப்படுகிறாய்? இந்த ஸ்திரீயினுடைய இரகசியத்தையும், ஏழு தலைகளையும் பத்துக் கொம்புகளையுமுடையதாய் இவளைச் சுமக்கிற மிருகத்தினுடைய இரகசியத்தையும் உனக்கு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 மனம் இதிலே விளங்கும். அந்த ஏழு தலைகளும் அந்த ஸ்திரீ உட்கார்ந்திருக்கிற ஏழு மலைகள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 மனம் இதிலே விளங்கும். அந்த ஏழு தலைகளும் அந்த ஸ்திரீ உட்கார்ந்திருக்கிற ஏழு மலைகள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ஏழு ராஜாக்களாம்; இவர்களில் ஐந்துபேர் விழுந்தார்கள், ஒருவன் இருக்கிறான், மற்றவன் இன்னும் வரவில்லை; வரும்போது அவன் கொஞ்சக்காலம் தரித்த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ஏழு ராஜாக்களாம்; இவர்களில் ஐந்துபேர் விழுந்தார்கள், ஒருவன் இருக்கிறான், மற்றவன் இன்னும் வரவில்லை; வரும்போது அவன் கொஞ்சக்காலம் தரித்தி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ந்ததும் இராததுமாகிய மிருகமே எட்டாவதானவனும், அவ்வேழிலிருந்து தோன்றுகிறவனும், நாசமடையப்போகிறவனுமா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ந்ததும் இராததுமாகிய மிருகமே எட்டாவதானவனும், அவ்வேழிலிருந்து தோன்றுகிறவனும், நாசமடையப்போகிறவனுமாய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கண்ட பத்துக் கொம்புகளும் பத்து ராஜாக்களாம்; இவர்கள் இன்னும் ராஜ்யம் பெறவில்லை; இவர்கள் மிருகத்துடனேகூட ஒருமணி நேரமளவும் ராஜாக்கள்போல அதிகாரம் பெற்றுக்கொள்ள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கண்ட பத்துக் கொம்புகளும் பத்து ராஜாக்களாம்; இவர்கள் இன்னும் ராஜ்யம் பெறவில்லை; இவர்கள் மிருகத்துடனேகூட ஒருமணி நேரமளவும் ராஜாக்கள்போல அதிகாரம் பெற்றுக்கொள்ள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ே யோசனையுள்ளவர்கள்; இவர்கள் தங்கள் வல்லமையையும் அதிகாரத்தையும் மிருகத்திற்குக் கொட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வன் என்னை நோக்கி: அந்த வேசி உட்கார்ந்திருக்கிற தண்ணீர்களைக் கண்டாயே; அவைகள் ஜனங்களும் கூட்டங்களும் ஜாதிகளும் பாஷைக்காரரும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வன் என்னை நோக்கி: அந்த வேசி உட்கார்ந்திருக்கிற தண்ணீர்களைக் கண்டாயே; அவைகள் ஜனங்களும் கூட்டங்களும் ஜாதிகளும் பாஷைக்காரரும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ிருகத்தின்மேல் கண்ட பத்துக்கொம்புகளானவர்கள் அந்த வேசியைப்பகைத்து, அவளைப் பாழும் நிர்வாணமுமாக்கி, அவளுடைய மாம்சத்தைப் பட்சித்து, அவளை நெருப்பினால் சுட்டெரித்துப்போ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ிருகத்தின்மேல் கண்ட பத்துக்கொம்புகளானவர்கள் அந்த வேசியைப்பகைத்து, அவளைப் பாழும் நிர்வாணமுமாக்கி, அவளுடைய மாம்சத்தைப் பட்சித்து, அவளை நெருப்பினால் சுட்டெரித்துப்போ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தம்முடைய வார்த்தைகள் நிறைவேறுமளவும், அவர்கள் தமது யோசனையை நிறைவேற்றுகிறதற்கும், ஒரே யோசனையுள்ளவர்களாயிருந்து, தங்கள் ராஜ்யத்தை மிருகத்திற்குக் கொடுக்கிறதற்கும் அவர்களுடைய இருதயங்களை ஏவ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தம்முடைய வார்த்தைகள் நிறைவேறுமளவும், அவர்கள் தமது யோசனையை நிறைவேற்றுகிறதற்கும், ஒரே யோசனையுள்ளவர்களாயிருந்து, தங்கள் ராஜ்யத்தை மிருகத்திற்குக் கொடுக்கிறதற்கும் அவர்களுடைய இருதயங்களை ஏவ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ண்ட ஸ்திரீயானவள் பூமியின் ராஜாக்கள்மேல் ராஜ்யபாரம்பண்ணுகிற மகா நகரமேய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re came one of the seven angels which had the seven vials, and talked with me, saying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, Come here; I will show unto you the judgment of the great whore that sits upon many water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ith whom the kings of the earth have committed fornication, and the inhabitants of the ea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been made drunk with the wine of her fornic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he carried me away in the spirit into the wilderness: and I saw a woman sit upon a scarl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loured beast, full of names of blasphemy, having seven heads and ten hor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woman was arrayed in purple and scarlet colour, and decked with gold and precious ston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pearls, having a golden cup in her hand full of abominations and filthiness of her fornicat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upon her forehead was a name written, MYSTERY, BABYLON THE GREAT, THE MOTHER OF HARLOT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MINATIONS OF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saw the woman drunken with the blood of the saints, and with the blood of the marty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: and when I saw her, I wondered with great admir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angel said unto me, Wherefore did you marvel? I will tell you the mystery of the wom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f the beast that carries her, which has the seven heads and ten hor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beast that you saw was, and is not; and shall ascend out of the bottomless pit, and go i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dition: and they that dwell on the earth shall wonder, whose names were not written in the b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life from the foundation of the world, when they behold the beast that was, and is not, and y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re is the mind which has wisdom. The seven heads are seven mountains, on which the wom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re are seven kings: five are fallen, and one is, and the other is not yet come; and w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comes, he must continue a short sp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beast that was, and is not, even he is the eighth, and is of the seven, and goes i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d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ten horns which you saw are ten kings, which have received no kingdom as yet;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ceive power as kings one hour with the bea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se have one mind, and shall give their power and strength unto the bea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shall make war with the Lamb, and the Lamb shall overcome them: for he is Lord of lord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King of kings: and they that are with him are called, and chosen, and faith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ays unto me, The waters which you saw, where the whore sits, are races and trib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ltitudes, and nations, and tongu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ten horns which you saw upon the beast, these shall hate the whore, and shall make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solate and naked, and shall eat her flesh, and burn her with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God has put in their hearts to fulfill his will, and to agree, and give their kingdom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beast, until the words of God shall be fulf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woman which you saw is that great city, which reigns over the kings of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2026-10-21T06:13:18Z</dcterms:created>
  <dcterms:modified xsi:type="dcterms:W3CDTF">2026-10-21T06:13:18Z</dcterms:modified>
  <dc:title>Revelation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