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ேட்கும்படி நான் யாரோடே பேசி எச்சரிப்பேன்? அவர்களுடைய செவி விருத்தசேதனமில்லாதது; அவர்கள் கேட்கமாட்டார்கள்; கர்த்தருடைய வசனம் அவர்களுக்கு நிந்தையாயிருக்கிறது; அதின்மேல் அவர்களுக்கு விருப்பம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கர்த்தருடைய உக்கிரத்தால் நிறைந்திருக்கிறேன்; அதை அடக்கி இளைத்துப்போனேன்; வீதிகளிலுள்ள பிள்ளைகளின்மேலும், வாலிபருடைய கூட்டத்தின்மேலும் ஏகமாய் அதை ஊற்றிவிடுவேன்; புருஷரும், ஸ்திரீகளும், கிழவரும், பூரணவயதுள்ளவர்களுங்கூடப் பிடிக்கப்பட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கர்த்தருடைய உக்கிரத்தால் நிறைந்திருக்கிறேன்; அதை அடக்கி இளைத்துப்போனேன்; வீதிகளிலுள்ள பிள்ளைகளின்மேலும், வாலிபருடைய கூட்டத்தின்மேலும் ஏகமாய் அதை ஊற்றிவிடுவேன்; புருஷரும், ஸ்திரீகளும், கிழவரும், பூரணவயதுள்ளவர்களுங்கூடப் பிடிக்கப்பட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கர்த்தருடைய உக்கிரத்தால் நிறைந்திருக்கிறேன்; அதை அடக்கி இளைத்துப்போனேன்; வீதிகளிலுள்ள பிள்ளைகளின்மேலும், வாலிபருடைய கூட்டத்தின்மேலும் ஏகமாய் அதை ஊற்றிவிடுவேன்; புருஷரும், ஸ்திரீகளும், கிழவரும், பூரணவயதுள்ளவர்களுங்கூடப் பிடிக்கப்பட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வீடுகளும், அவர்களுடைய காணிபூமிகளும், அவர்களுடைய மனைவிகளோடே ஏகமாய் அந்நியர் வசமாகும்; என் கையை இந்தத் தேசத்தின் குடிகளுக்கு விரோதமாக நீட்டுவேன் எ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வீடுகளும், அவர்களுடைய காணிபூமிகளும், அவர்களுடைய மனைவிகளோடே ஏகமாய் அந்நியர் வசமாகும்; என் கையை இந்தத் தேசத்தின் குடிகளுக்கு விரோதமாக நீட்டுவேன்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ில், சிறியோர்முதல் பெரியோர்மட்டும், ஒவ்வொருவரும் பொருளாசைக்காரர்; இதுவுமல்லாமல் தீர்க்கதரிசிகள்முதல் ஆசாரியர்கள்மட்டும் ஒவ்வொருவரும் பொய்ய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ில், சிறியோர்முதல் பெரியோர்மட்டும், ஒவ்வொருவரும் பொருளாசைக்காரர்; இதுவுமல்லாமல் தீர்க்கதரிசிகள்முதல் ஆசாரியர்கள்மட்டும் ஒவ்வொருவரும் பொய்ய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தானமில்லாதிருந்தும் சமாதானம் சமாதானம் என்று சொல்லி, என் ஜனத்தின் காயங்களை மேற்பூச்சாய்க் குணமாக்க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தானமில்லாதிருந்தும் சமாதானம் சமாதானம் என்று சொல்லி, என் ஜனத்தின் காயங்களை மேற்பூச்சாய்க் குணமாக்க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ஊற்றானது, தன் தண்ணீரைச் சுரக்கப்பண்ணுமாப்போல, அது தன் தீங்கைச் சுரக்கப்பண்ணுகிறது; அதிலே கொடுமையும் அழிம்பும் கேட்கப்படுகிறது; துக்கமும் காயங்களும் நித்தமும் எனக்கு முன்பாகக் காணப்பட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ருவருப்பானதைச் செய்ததினிமித்தம் வெட்கப்படுகிறார்களோ? பரிச்சேதம் வெட்கப்படார்கள், நாணவும் அறியார்கள்; ஆதலால் விழுகிறவர்களுக்குள்ளே விழுவார்கள்; நான் அவர்களை விசாரிக்குங் காலத்தில் இடறுண்டுபோவார்கள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ருவருப்பானதைச் செய்ததினிமித்தம் வெட்கப்படுகிறார்களோ? பரிச்சேதம் வெட்கப்படார்கள், நாணவும் அறியார்கள்; ஆதலால் விழுகிறவர்களுக்குள்ளே விழுவார்கள்; நான் அவர்களை விசாரிக்குங் காலத்தில் இடறுண்டுபோவார்கள் என்று கர்த்த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ருவருப்பானதைச் செய்ததினிமித்தம் வெட்கப்படுகிறார்களோ? பரிச்சேதம் வெட்கப்படார்கள், நாணவும் அறியார்கள்; ஆதலால் விழுகிறவர்களுக்குள்ளே விழுவார்கள்; நான் அவர்களை விசாரிக்குங் காலத்தில் இடறுண்டுபோவார்கள் என்று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ழிகளிலே நின்று, பூர்வ பாதைகள் எவையென்று கேட்டு விசாரித்து, நல்லவழி எங்கே என்று பார்த்து, அதிலே நடவுங்கள்; அப்பொழுது உங்கள் ஆத்துமாவுக்கு இளைப்பாறுதல் கிடைக்கும் என்று கர்த்தர் சொல்லுகிறார்; அவர்களோ: நாங்கள் அதிலே நடக்கமாட்டோம் என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ழிகளிலே நின்று, பூர்வ பாதைகள் எவையென்று கேட்டு விசாரித்து, நல்லவழி எங்கே என்று பார்த்து, அதிலே நடவுங்கள்; அப்பொழுது உங்கள் ஆத்துமாவுக்கு இளைப்பாறுதல் கிடைக்கும் என்று கர்த்தர் சொல்லுகிறார்; அவர்களோ: நாங்கள் அதிலே நடக்கமாட்டோம் என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ழிகளிலே நின்று, பூர்வ பாதைகள் எவையென்று கேட்டு விசாரித்து, நல்லவழி எங்கே என்று பார்த்து, அதிலே நடவுங்கள்; அப்பொழுது உங்கள் ஆத்துமாவுக்கு இளைப்பாறுதல் கிடைக்கும் என்று கர்த்தர் சொல்லுகிறார்; அவர்களோ: நாங்கள் அதிலே நடக்கமாட்டோம் என்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ங்கள்மேல் காவலாளரையும் வைத்து, எக்காள சத்தத்துக்குச் கொடுங்கள் என்றும் சொன்னேன்; அவர்களோ நாங்கள் கேட்கமாட்டோம் என்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ங்கள்மேல் காவலாளரையும் வைத்து, எக்காள சத்தத்துக்குச் கொடுங்கள் என்றும் சொன்னேன்; அவர்களோ நாங்கள் கேட்கமாட்டோம் என்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ஜாதிகளே, கேளுங்கள்; சபையே, அவர்களுக்குள் நடக்கிறதை அறிந்துகொ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ே, கேள்; இந்த ஜனங்கள் என் வார்த்தைகளைக் கேளாமலிருந்து, என் நியாயப்பிரமாணத்துக்குச் செவிகொடாமல் அதை வெறுத்துவிடுகிறார்கள்; அவர்கள்மேல் நான் அவர்கள் நினைவுகளின் பலனாகிய தீங்கை வரப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ஊற்றானது, தன் தண்ணீரைச் சுரக்கப்பண்ணுமாப்போல, அது தன் தீங்கைச் சுரக்கப்பண்ணுகிறது; அதிலே கொடுமையும் அழிம்பும் கேட்கப்படுகிறது; துக்கமும் காயங்களும் நித்தமும் எனக்கு முன்பாகக் காணப்படு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ே, கேள்; இந்த ஜனங்கள் என் வார்த்தைகளைக் கேளாமலிருந்து, என் நியாயப்பிரமாணத்துக்குச் செவிகொடாமல் அதை வெறுத்துவிடுகிறார்கள்; அவர்கள்மேல் நான் அவர்கள் நினைவுகளின் பலனாகிய தீங்கை வரப்பண்ணுவ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பாவிலிருந்து வருகிற தூபவர்க்கமும், தூரதேசத்தினுடைய சுகந்தப்பட்டையும் எனக்கு என்னத்துக்கு? உங்கள் சர்வாங்கதகனங்கள் எனக்கு விருப்பமல்ல; உங்கள் பலிகள் எனக்கு இன்பமாயிரா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பாவிலிருந்து வருகிற தூபவர்க்கமும், தூரதேசத்தினுடைய சுகந்தப்பட்டையும் எனக்கு என்னத்துக்கு? உங்கள் சர்வாங்கதகனங்கள் எனக்கு விருப்பமல்ல; உங்கள் பலிகள் எனக்கு இன்பமாயிரா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ையால் இதோ, நான் இந்த ஜனத்துக்கு இடறல்களை வைப்பேன்; அவைகள்மேல் பிதாக்களும், பிள்ளைகளும், குடியானவனும், அவனுக்கடுத்தவனும், ஏகமாய் இடறுண்டு அழிவார்களென்று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ையால் இதோ, நான் இந்த ஜனத்துக்கு இடறல்களை வைப்பேன்; அவைகள்மேல் பிதாக்களும், பிள்ளைகளும், குடியானவனும், அவனுக்கடுத்தவனும், ஏகமாய் இடறுண்டு அழிவார்களென்று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வடதேசத்திலிருந்து ஒரு ஜனம் வந்து, பூமியின் கடையெல்லைகளிலிருந்து ஒரு பெரிய ஜாதி எழும்ப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வடதேசத்திலிருந்து ஒரு ஜனம் வந்து, பூமியின் கடையெல்லைகளிலிருந்து ஒரு பெரிய ஜாதி எழும்ப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ல்லும் வேலும் பிடித்து வருவார்கள்; அவர்கள் கொடியர், இரக்கமறியாதவர்கள்; அவர்கள் சத்தம் சமுத்திர இரைச்சலுக்குச் சமானமாயிருக்கும்; சீயோன் குமாரத்தியே, அவர்கள் எனக்கு விரோதமாக யுத்தசன்னத்தராய்க் குதிரைகளின்மேலேறி அணியணியாக வருவார்கள் என்று கர்த்தர் சொல்ல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ல்லும் வேலும் பிடித்து வருவார்கள்; அவர்கள் கொடியர், இரக்கமறியாதவர்கள்; அவர்கள் சத்தம் சமுத்திர இரைச்சலுக்குச் சமானமாயிருக்கும்; சீயோன் குமாரத்தியே, அவர்கள் எனக்கு விரோதமாக யுத்தசன்னத்தராய்க் குதிரைகளின்மேலேறி அணியணியாக வருவார்கள் என்று கர்த்தர் சொல்ல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ருகிற செய்தியைக் கேட்டோம்; நம்முடைய கைகள் தளர்ந்தது; இடுக்கம், கர்ப்பவதிக்கு உண்டாகும் வேதனைக்கொப்பான வேதனையும் நம்மைப் பிடித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ே, என் ஆத்துமா உன்னைவிட்டுப் பிரியாதபடிக்கும், நான் உன்னைப்பாழும் குடியற்ற தேசமும் ஆக்காதபடிக்கும் புத்திகே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ருகிற செய்தியைக் கேட்டோம்; நம்முடைய கைகள் தளர்ந்தது; இடுக்கம், கர்ப்பவதிக்கு உண்டாகும் வேதனைக்கொப்பான வேதனையும் நம்மைப் பிடித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யல்வெளியிலே புறப்படாதிருங்கள்; வழியிலும் நடவாதிருங்கள்; சுற்றிலும் சத்துருவின் பட்டயமும் பயங்கரமுமுண்ட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யல்வெளியிலே புறப்படாதிருங்கள்; வழியிலும் நடவாதிருங்கள்; சுற்றிலும் சத்துருவின் பட்டயமும் பயங்கரமுமுண்ட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ஜனமாகிய குமாரத்தியே, நீ இரட்டைக் கட்டிக்கொண்டு, சாம்பலிலே புரண்டு, ஒரே புத்திரனுக்காகத் துக்கிக்கிறதுபோல மனங்கசந்து புலம்பு; பாழாக்குகிறவன் சடிதியாய் நம்மேல் வருவ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ஜனமாகிய குமாரத்தியே, நீ இரட்டைக் கட்டிக்கொண்டு, சாம்பலிலே புரண்டு, ஒரே புத்திரனுக்காகத் துக்கிக்கிறதுபோல மனங்கசந்து புலம்பு; பாழாக்குகிறவன் சடிதியாய் நம்மேல் வருவ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என் ஜனத்தின் வழியை அறிந்துகொள்ளவும் சோதித்துப்பார்க்கவும் நான் உன்னை அவர்களுக்குள்ளே துருகமாகவும், அரணாகவும் வைத்த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ெல்லாரும் முரட்டாட்டமான அகங்காரிகளும், தூற்றித்திரிகிறவர்களுமாயிருக்கிறார்கள்; அவர்கள் வெண்கலமும் இரும்புமானவர்கள்; அவர்களெல்லாரும் கெட்டவ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ெல்லாரும் முரட்டாட்டமான அகங்காரிகளும், தூற்றித்திரிகிறவர்களுமாயிருக்கிறார்கள்; அவர்கள் வெண்கலமும் இரும்புமானவர்கள்; அவர்களெல்லாரும் கெட்டவ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ருத்தி வெந்தது; ஈயம் நெருப்பினால் அழிந்தது; புடமிடுகிறவனுடைய பிரயாசம் விருதாவாய்ப்போயிற்று; பொல்லாப்புகள் அற்றுப்போகவ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ருத்தி வெந்தது; ஈயம் நெருப்பினால் அழிந்தது; புடமிடுகிறவனுடைய பிரயாசம் விருதாவாய்ப்போயிற்று; பொல்லாப்புகள் அற்றுப்போ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ே, என் ஆத்துமா உன்னைவிட்டுப் பிரியாதபடிக்கும், நான் உன்னைப்பாழும் குடியற்ற தேசமும் ஆக்காதபடிக்கும் புத்திகே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தள்ளுபடியான வெள்ளி என்னப்படுவார்கள்; கர்த்தர் அவர்களைத் தள்ளிவிட்ட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புத்திரரே, நீங்கள் எருசலேமின் நடுவிலிருந்து ஏகமாய்க் கூடியோடி, தெக்கோவாவில் எக்காளம் ஊதி, பெத்கேரேமின்மேல் அடையாளமாகத் தீவெளிச்சங் காட்டுங்கள்; ஒரு தீங்கும் மகா சங்காரமும் வடக்கேயிருந்து தோன்றுகிறதாயிருக்கிற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புத்திரரே, நீங்கள் எருசலேமின் நடுவிலிருந்து ஏகமாய்க் கூடியோடி, தெக்கோவாவில் எக்காளம் ஊதி, பெத்கேரேமின்மேல் அடையாளமாகத் தீவெளிச்சங் காட்டுங்கள்; ஒரு தீங்கும் மகா சங்காரமும் வடக்கேயிருந்து தோன்றுகிறதாயிருக்கிற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புத்திரரே, நீங்கள் எருசலேமின் நடுவிலிருந்து ஏகமாய்க் கூடியோடி, தெக்கோவாவில் எக்காளம் ஊதி, பெத்கேரேமின்மேல் அடையாளமாகத் தீவெளிச்சங் காட்டுங்கள்; ஒரு தீங்கும் மகா சங்காரமும் வடக்கேயிருந்து தோன்றுகிறதாயிருக்கிற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ல்வமாய் வளர்ந்த ரூபவதியான சீயோன் குமாரத்தியைப் பாழாக்குவ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ய்ப்பர் தங்கள் மந்தைகளோடே அவளிடத்துக்கு வருவார்கள்; அவர்கள் அவளுக்கு விரோதமாய்ச் சுற்றிலும் கூடாரம்போட்டு, அவனவன் தன் தன் ஸ்தலத்தில் மேய்த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ய்ப்பர் தங்கள் மந்தைகளோடே அவளிடத்துக்கு வருவார்கள்; அவர்கள் அவளுக்கு விரோதமாய்ச் சுற்றிலும் கூடாரம்போட்டு, அவனவன் தன் தன் ஸ்தலத்தில் மேய்த்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ுக்கு விரோதமாய் யுத்தஞ்செய்ய ஆயத்தம்பண்ணுங்கள் என்றும், மத்தியானத்தில்தானே நாம் போயேறும்படிக்கு எழுந்திருங்கள்; ஐயோ! பொழுது சாய்ந்து, அந்தி நிழல்கள் நீண்டுபோகிறதே;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ுக்கு விரோதமாய் யுத்தஞ்செய்ய ஆயத்தம்பண்ணுங்கள் என்றும், மத்தியானத்தில்தானே நாம் போயேறும்படிக்கு எழுந்திருங்கள்; ஐயோ! பொழுது சாய்ந்து, அந்தி நிழல்கள் நீண்டுபோகிறதே;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ழுந்திருங்கள், நாம் இராக்காலத்திலாகிலும் போயேறி, அவளுடைய அரமனைகளை அழிப்போம் என்றும் சொல்ல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க்குலைகளை அறுக்கிறவனைப்போல உன் கையைத் திரும்பக் கூடைகளின்மேல் போடென்று சொல்லி, அவர்கள் இஸ்ரவேலில் மீதியாயிருந்த கனியைத் திராட்சச்செடியின் கனியைப்போல நன்றாய்ப் பொறுக்கிக்கொண்டுபோ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ுடைய கர்த்தர் சொல்லுகிறது என்னவென்றால், மரங்களை வெட்டி, எருசலேமுக்கு விரோதமாய்க் கொத்தளம் போடுங்கள்; அதுவே விசாரிக்கப்படவேண்டிய நகரம்; அதின் உட்புறமெல்லாம் கொடும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ுடைய கர்த்தர் சொல்லுகிறது என்னவென்றால், மரங்களை வெட்டி, எருசலேமுக்கு விரோதமாய்க் கொத்தளம் போடுங்கள்; அதுவே விசாரிக்கப்படவேண்டிய நகரம்; அதின் உட்புறமெல்லாம் கொடும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க்குலைகளை அறுக்கிறவனைப்போல உன் கையைத் திரும்பக் கூடைகளின்மேல் போடென்று சொல்லி, அவர்கள் இஸ்ரவேலில் மீதியாயிருந்த கனியைத் திராட்சச்செடியின் கனியைப்போல நன்றாய்ப் பொறுக்கிக்கொண்டுபோ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ேட்கும்படி நான் யாரோடே பேசி எச்சரிப்பேன்? அவர்களுடைய செவி விருத்தசேதனமில்லாதது; அவர்கள் கேட்கமாட்டார்கள்; கர்த்தருடைய வசனம் அவர்களுக்கு நிந்தையாயிருக்கிறது; அதின்மேல் அவர்களுக்கு விருப்பம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ேட்கும்படி நான் யாரோடே பேசி எச்சரிப்பேன்? அவர்களுடைய செவி விருத்தசேதனமில்லாதது; அவர்கள் கேட்கமாட்டார்கள்; கர்த்தருடைய வசனம் அவர்களுக்கு நிந்தையாயிருக்கிறது; அதின்மேல் அவர்களுக்கு விருப்ப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I am full of the fury of the LORD; I am weary with holding in: I will pour it out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abroad, and upon the assembly of young men together: for even the husband with the wif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taken, the aged with him that is full of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ir houses shall be turned unto others, with their fields and wives together: for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tch out my hand upon the inhabitants of the lan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from the least of them even unto the greatest of them every one is given to covetous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rom the prophet even unto the priest every one deals fals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have healed also the hurt of the daughter of my people slightly, saying, Peace, peace;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no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s a fountain casts out her waters, so she casts out her wickedness: violence and spoil is he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ere they ashamed when they had committed abomination? nay, they were not at all asham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could they blush: therefore they shall fall among them that fall: at the time that I vis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ey shall be cast down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us says the LORD, Stand all of you in the ways, and see, and ask for the old paths, w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od way, and walk therein, and all of you shall find rest for your souls. But they said,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not walk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so I set watchmen over you, saying, Hearken to the sound of the trumpet. But they said,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not hear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refore hear, all of you nations, and know, O congregation, what is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ar, O earth: behold, I will bring evil upon this people, even the fruit of their though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er; before me continually is grief and wou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y have not hearkened unto my words, nor to my law, but reject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o what purpose comes there to me incense from Sheba, and the sweet cane from a far countr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burnt offerings are not acceptable, nor your sacrifices sweet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refore thus says the LORD, Behold, I will lay stumbling blocks before this peopl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 and the sons together shall fall upon them; the neighbour and his friend shall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us says the LORD, Behold, a people comes from the north country, and a great nation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sed from the side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y shall lay hold on bow and spear; they are cruel, and have no mercy; their voice roars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a; and they ride upon horses, set in array as men for war against you, O daughter of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e have heard the fame thereof: our hands wax feeble: anguish has taken hold of us, and pain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 you instructed, O Jerusalem, lest my soul depart from you; lest I make you desolate, a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 woman in trav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Go not forth into the field, nor walk by the way; for the sword of the enemy and fear i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 daughter of my people, gird you with sackcloth, and wallow yourself in ashes: mak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ing, as for an only son, most bitter lamentation: for the spoiler shall suddenly come upon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 have set you for a tower and a fortress among my people, that you may know and try their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y are all grievous apostates, walking with slanders: they are brass and iron; they are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rrup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bellows are burned, the lead is consumed of the fire; the founder melts in vain: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 are not plucked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inhabi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Reprobate silver shall men call them, because the LORD has reject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all of you children of Benjamin, gather yourselves to flee out of the midst of Jerusal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w the trumpet in Tekoa, and set up a sign of fire in Bethhaccerem: for evil appears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th, and great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have likened the daughter of Zion to a comely and delicate w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shepherds with their flocks shall come unto her; they shall pitch their tents against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; they shall feed every one in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Prepare all of you war against her; arise, and let us go up at noon. Woe unto us! for the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es away, for the shadows of the evening are stretch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rise, and let us go by night, and let us destroy her pa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us says the LORD of hosts, They shall thoroughly glean the remnant of Israel as a vine: t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us has the LORD of hosts said, Hew all of you down trees, and cast a mount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: this is the city to be visited; she is wholly oppression in the midst of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 yours hand as a grape-gatherer into the bask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o whom shall I speak, and give warning, that they may hear? behold, their ear is uncircumcis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cannot hearken: behold, the word of the LORD is unto them a reproach; they have no del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2026-07-19T20:00:55Z</dcterms:created>
  <dcterms:modified xsi:type="dcterms:W3CDTF">2026-07-19T20:00:55Z</dcterms:modified>
  <dc:title>எரேமியா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